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398" r:id="rId6"/>
    <p:sldId id="322" r:id="rId7"/>
    <p:sldId id="310" r:id="rId8"/>
    <p:sldId id="425" r:id="rId9"/>
    <p:sldId id="446" r:id="rId10"/>
    <p:sldId id="375" r:id="rId11"/>
    <p:sldId id="447" r:id="rId12"/>
    <p:sldId id="448" r:id="rId13"/>
    <p:sldId id="449" r:id="rId14"/>
    <p:sldId id="450" r:id="rId15"/>
    <p:sldId id="451" r:id="rId16"/>
    <p:sldId id="414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45" r:id="rId28"/>
    <p:sldId id="279" r:id="rId29"/>
    <p:sldId id="419" r:id="rId30"/>
  </p:sldIdLst>
  <p:sldSz cx="12192000" cy="6858000"/>
  <p:notesSz cx="6735763" cy="9866313"/>
  <p:embeddedFontLst>
    <p:embeddedFont>
      <p:font typeface="Cambria Math" panose="02040503050406030204" pitchFamily="18" charset="0"/>
      <p:regular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8B699-ECE0-4519-9CC6-D5B3981A4DCF}" v="72" dt="2024-08-13T22:04:35.345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28" autoAdjust="0"/>
    <p:restoredTop sz="96532" autoAdjust="0"/>
  </p:normalViewPr>
  <p:slideViewPr>
    <p:cSldViewPr snapToGrid="0">
      <p:cViewPr varScale="1">
        <p:scale>
          <a:sx n="107" d="100"/>
          <a:sy n="107" d="100"/>
        </p:scale>
        <p:origin x="864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gydio" userId="00575a3e5205fb66" providerId="LiveId" clId="{1A1C8028-98B5-4C67-A053-A0178320DCEE}"/>
    <pc:docChg chg="undo custSel addSld delSld modSld sldOrd">
      <pc:chgData name="Jones Egydio" userId="00575a3e5205fb66" providerId="LiveId" clId="{1A1C8028-98B5-4C67-A053-A0178320DCEE}" dt="2024-08-04T22:46:06.007" v="1342" actId="20577"/>
      <pc:docMkLst>
        <pc:docMk/>
      </pc:docMkLst>
      <pc:sldChg chg="modSp mod">
        <pc:chgData name="Jones Egydio" userId="00575a3e5205fb66" providerId="LiveId" clId="{1A1C8028-98B5-4C67-A053-A0178320DCEE}" dt="2024-08-04T21:13:57.764" v="72" actId="20577"/>
        <pc:sldMkLst>
          <pc:docMk/>
          <pc:sldMk cId="2823354560" sldId="256"/>
        </pc:sldMkLst>
        <pc:spChg chg="mod">
          <ac:chgData name="Jones Egydio" userId="00575a3e5205fb66" providerId="LiveId" clId="{1A1C8028-98B5-4C67-A053-A0178320DCEE}" dt="2024-08-04T21:13:57.764" v="72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modSp mod">
        <pc:chgData name="Jones Egydio" userId="00575a3e5205fb66" providerId="LiveId" clId="{1A1C8028-98B5-4C67-A053-A0178320DCEE}" dt="2024-08-04T21:33:40.106" v="656" actId="20577"/>
        <pc:sldMkLst>
          <pc:docMk/>
          <pc:sldMk cId="3782940183" sldId="279"/>
        </pc:sldMkLst>
        <pc:spChg chg="mod">
          <ac:chgData name="Jones Egydio" userId="00575a3e5205fb66" providerId="LiveId" clId="{1A1C8028-98B5-4C67-A053-A0178320DCEE}" dt="2024-08-04T21:33:40.106" v="656" actId="20577"/>
          <ac:spMkLst>
            <pc:docMk/>
            <pc:sldMk cId="3782940183" sldId="279"/>
            <ac:spMk id="7" creationId="{8E1DD653-D0C4-47D1-B4B9-2BE76C870DE1}"/>
          </ac:spMkLst>
        </pc:sp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80111256" sldId="283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853903952" sldId="284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1627150550" sldId="302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892203021" sldId="308"/>
        </pc:sldMkLst>
      </pc:sldChg>
      <pc:sldChg chg="delSp modSp mod delAnim">
        <pc:chgData name="Jones Egydio" userId="00575a3e5205fb66" providerId="LiveId" clId="{1A1C8028-98B5-4C67-A053-A0178320DCEE}" dt="2024-08-04T22:03:11.694" v="1168" actId="113"/>
        <pc:sldMkLst>
          <pc:docMk/>
          <pc:sldMk cId="2963953742" sldId="310"/>
        </pc:sldMkLst>
        <pc:spChg chg="del">
          <ac:chgData name="Jones Egydio" userId="00575a3e5205fb66" providerId="LiveId" clId="{1A1C8028-98B5-4C67-A053-A0178320DCEE}" dt="2024-08-04T21:22:21.519" v="530" actId="478"/>
          <ac:spMkLst>
            <pc:docMk/>
            <pc:sldMk cId="2963953742" sldId="310"/>
            <ac:spMk id="2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11.694" v="1168" actId="113"/>
          <ac:spMkLst>
            <pc:docMk/>
            <pc:sldMk cId="2963953742" sldId="310"/>
            <ac:spMk id="7" creationId="{00000000-0000-0000-0000-000000000000}"/>
          </ac:spMkLst>
        </pc:spChg>
        <pc:spChg chg="del mod topLvl">
          <ac:chgData name="Jones Egydio" userId="00575a3e5205fb66" providerId="LiveId" clId="{1A1C8028-98B5-4C67-A053-A0178320DCEE}" dt="2024-08-04T21:22:55.160" v="536" actId="478"/>
          <ac:spMkLst>
            <pc:docMk/>
            <pc:sldMk cId="2963953742" sldId="310"/>
            <ac:spMk id="8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2:46.434" v="535" actId="123"/>
          <ac:spMkLst>
            <pc:docMk/>
            <pc:sldMk cId="2963953742" sldId="310"/>
            <ac:spMk id="15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22:19.739" v="528" actId="478"/>
          <ac:spMkLst>
            <pc:docMk/>
            <pc:sldMk cId="2963953742" sldId="310"/>
            <ac:spMk id="17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22:18.290" v="526" actId="478"/>
          <ac:grpSpMkLst>
            <pc:docMk/>
            <pc:sldMk cId="2963953742" sldId="310"/>
            <ac:grpSpMk id="9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22:20.634" v="529" actId="478"/>
          <ac:grpSpMkLst>
            <pc:docMk/>
            <pc:sldMk cId="2963953742" sldId="310"/>
            <ac:grpSpMk id="19" creationId="{00000000-0000-0000-0000-000000000000}"/>
          </ac:grpSpMkLst>
        </pc:grpChg>
        <pc:picChg chg="del topLvl">
          <ac:chgData name="Jones Egydio" userId="00575a3e5205fb66" providerId="LiveId" clId="{1A1C8028-98B5-4C67-A053-A0178320DCEE}" dt="2024-08-04T21:22:18.290" v="526" actId="478"/>
          <ac:picMkLst>
            <pc:docMk/>
            <pc:sldMk cId="2963953742" sldId="310"/>
            <ac:picMk id="4" creationId="{00000000-0000-0000-0000-000000000000}"/>
          </ac:picMkLst>
        </pc:picChg>
        <pc:cxnChg chg="mod">
          <ac:chgData name="Jones Egydio" userId="00575a3e5205fb66" providerId="LiveId" clId="{1A1C8028-98B5-4C67-A053-A0178320DCEE}" dt="2024-08-04T21:22:20.634" v="529" actId="478"/>
          <ac:cxnSpMkLst>
            <pc:docMk/>
            <pc:sldMk cId="2963953742" sldId="310"/>
            <ac:cxnSpMk id="20" creationId="{00000000-0000-0000-0000-000000000000}"/>
          </ac:cxnSpMkLst>
        </pc:cxn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418524126" sldId="311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487883226" sldId="312"/>
        </pc:sldMkLst>
      </pc:sldChg>
      <pc:sldChg chg="delSp modSp mod delAnim">
        <pc:chgData name="Jones Egydio" userId="00575a3e5205fb66" providerId="LiveId" clId="{1A1C8028-98B5-4C67-A053-A0178320DCEE}" dt="2024-08-04T21:41:05.033" v="674" actId="14100"/>
        <pc:sldMkLst>
          <pc:docMk/>
          <pc:sldMk cId="4115917922" sldId="322"/>
        </pc:sldMkLst>
        <pc:spChg chg="del">
          <ac:chgData name="Jones Egydio" userId="00575a3e5205fb66" providerId="LiveId" clId="{1A1C8028-98B5-4C67-A053-A0178320DCEE}" dt="2024-08-04T21:15:13.498" v="163" actId="478"/>
          <ac:spMkLst>
            <pc:docMk/>
            <pc:sldMk cId="4115917922" sldId="322"/>
            <ac:spMk id="3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15:06.201" v="161" actId="20577"/>
          <ac:spMkLst>
            <pc:docMk/>
            <pc:sldMk cId="4115917922" sldId="322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1:05.033" v="674" actId="14100"/>
          <ac:spMkLst>
            <pc:docMk/>
            <pc:sldMk cId="4115917922" sldId="322"/>
            <ac:spMk id="1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15:11.919" v="162" actId="478"/>
          <ac:picMkLst>
            <pc:docMk/>
            <pc:sldMk cId="4115917922" sldId="322"/>
            <ac:picMk id="8" creationId="{00000000-0000-0000-0000-000000000000}"/>
          </ac:picMkLst>
        </pc:picChg>
      </pc:sldChg>
      <pc:sldChg chg="del">
        <pc:chgData name="Jones Egydio" userId="00575a3e5205fb66" providerId="LiveId" clId="{1A1C8028-98B5-4C67-A053-A0178320DCEE}" dt="2024-08-04T22:27:38.119" v="1169" actId="47"/>
        <pc:sldMkLst>
          <pc:docMk/>
          <pc:sldMk cId="658149515" sldId="325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747299428" sldId="326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3821360946" sldId="329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918777992" sldId="344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595241820" sldId="360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702976884" sldId="361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804629300" sldId="362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38666156" sldId="364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431611797" sldId="365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325380718" sldId="366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41478156" sldId="368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2252955968" sldId="368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2398527521" sldId="369"/>
        </pc:sldMkLst>
      </pc:sldChg>
      <pc:sldChg chg="addSp delSp modSp mod setBg delAnim">
        <pc:chgData name="Jones Egydio" userId="00575a3e5205fb66" providerId="LiveId" clId="{1A1C8028-98B5-4C67-A053-A0178320DCEE}" dt="2024-08-04T22:03:05.704" v="1166" actId="113"/>
        <pc:sldMkLst>
          <pc:docMk/>
          <pc:sldMk cId="3551550157" sldId="375"/>
        </pc:sldMkLst>
        <pc:spChg chg="del">
          <ac:chgData name="Jones Egydio" userId="00575a3e5205fb66" providerId="LiveId" clId="{1A1C8028-98B5-4C67-A053-A0178320DCEE}" dt="2024-08-04T21:40:13.577" v="659" actId="478"/>
          <ac:spMkLst>
            <pc:docMk/>
            <pc:sldMk cId="3551550157" sldId="375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05.704" v="1166" actId="113"/>
          <ac:spMkLst>
            <pc:docMk/>
            <pc:sldMk cId="3551550157" sldId="37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0:38.173" v="671" actId="6549"/>
          <ac:spMkLst>
            <pc:docMk/>
            <pc:sldMk cId="3551550157" sldId="375"/>
            <ac:spMk id="15" creationId="{00000000-0000-0000-0000-000000000000}"/>
          </ac:spMkLst>
        </pc:spChg>
        <pc:spChg chg="del mod topLvl">
          <ac:chgData name="Jones Egydio" userId="00575a3e5205fb66" providerId="LiveId" clId="{1A1C8028-98B5-4C67-A053-A0178320DCEE}" dt="2024-08-04T21:40:24.471" v="664" actId="478"/>
          <ac:spMkLst>
            <pc:docMk/>
            <pc:sldMk cId="3551550157" sldId="375"/>
            <ac:spMk id="17" creationId="{00000000-0000-0000-0000-000000000000}"/>
          </ac:spMkLst>
        </pc:spChg>
        <pc:grpChg chg="mod topLvl">
          <ac:chgData name="Jones Egydio" userId="00575a3e5205fb66" providerId="LiveId" clId="{1A1C8028-98B5-4C67-A053-A0178320DCEE}" dt="2024-08-04T21:40:36.367" v="669" actId="6549"/>
          <ac:grpSpMkLst>
            <pc:docMk/>
            <pc:sldMk cId="3551550157" sldId="375"/>
            <ac:grpSpMk id="14" creationId="{00000000-0000-0000-0000-000000000000}"/>
          </ac:grpSpMkLst>
        </pc:grpChg>
        <pc:grpChg chg="del mod">
          <ac:chgData name="Jones Egydio" userId="00575a3e5205fb66" providerId="LiveId" clId="{1A1C8028-98B5-4C67-A053-A0178320DCEE}" dt="2024-08-04T21:40:24.471" v="664" actId="478"/>
          <ac:grpSpMkLst>
            <pc:docMk/>
            <pc:sldMk cId="3551550157" sldId="375"/>
            <ac:grpSpMk id="18" creationId="{00000000-0000-0000-0000-000000000000}"/>
          </ac:grpSpMkLst>
        </pc:grpChg>
        <pc:picChg chg="del">
          <ac:chgData name="Jones Egydio" userId="00575a3e5205fb66" providerId="LiveId" clId="{1A1C8028-98B5-4C67-A053-A0178320DCEE}" dt="2024-08-04T21:40:23.114" v="663" actId="478"/>
          <ac:picMkLst>
            <pc:docMk/>
            <pc:sldMk cId="3551550157" sldId="375"/>
            <ac:picMk id="2" creationId="{00000000-0000-0000-0000-000000000000}"/>
          </ac:picMkLst>
        </pc:picChg>
        <pc:picChg chg="mod">
          <ac:chgData name="Jones Egydio" userId="00575a3e5205fb66" providerId="LiveId" clId="{1A1C8028-98B5-4C67-A053-A0178320DCEE}" dt="2024-08-04T21:40:36.367" v="669" actId="6549"/>
          <ac:picMkLst>
            <pc:docMk/>
            <pc:sldMk cId="3551550157" sldId="375"/>
            <ac:picMk id="3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0:53.321" v="673"/>
          <ac:picMkLst>
            <pc:docMk/>
            <pc:sldMk cId="3551550157" sldId="375"/>
            <ac:picMk id="4" creationId="{854CB2F5-A1E0-72B3-FD63-BBE188A53BA1}"/>
          </ac:picMkLst>
        </pc:picChg>
        <pc:picChg chg="del">
          <ac:chgData name="Jones Egydio" userId="00575a3e5205fb66" providerId="LiveId" clId="{1A1C8028-98B5-4C67-A053-A0178320DCEE}" dt="2024-08-04T21:40:14.256" v="660" actId="478"/>
          <ac:picMkLst>
            <pc:docMk/>
            <pc:sldMk cId="3551550157" sldId="375"/>
            <ac:picMk id="5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2:53.450" v="1164" actId="113"/>
        <pc:sldMkLst>
          <pc:docMk/>
          <pc:sldMk cId="2127012011" sldId="376"/>
        </pc:sldMkLst>
        <pc:spChg chg="del">
          <ac:chgData name="Jones Egydio" userId="00575a3e5205fb66" providerId="LiveId" clId="{1A1C8028-98B5-4C67-A053-A0178320DCEE}" dt="2024-08-04T21:41:52.896" v="683" actId="478"/>
          <ac:spMkLst>
            <pc:docMk/>
            <pc:sldMk cId="2127012011" sldId="376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53.450" v="1164" actId="113"/>
          <ac:spMkLst>
            <pc:docMk/>
            <pc:sldMk cId="2127012011" sldId="376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41:51.438" v="682" actId="478"/>
          <ac:picMkLst>
            <pc:docMk/>
            <pc:sldMk cId="2127012011" sldId="376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2:00.664" v="686"/>
          <ac:picMkLst>
            <pc:docMk/>
            <pc:sldMk cId="2127012011" sldId="376"/>
            <ac:picMk id="10" creationId="{5D54FA24-7DD4-6F13-68E6-B9A23B997045}"/>
          </ac:picMkLst>
        </pc:picChg>
      </pc:sldChg>
      <pc:sldChg chg="addSp delSp modSp mod setBg">
        <pc:chgData name="Jones Egydio" userId="00575a3e5205fb66" providerId="LiveId" clId="{1A1C8028-98B5-4C67-A053-A0178320DCEE}" dt="2024-08-04T22:02:50.755" v="1163" actId="113"/>
        <pc:sldMkLst>
          <pc:docMk/>
          <pc:sldMk cId="3793730844" sldId="377"/>
        </pc:sldMkLst>
        <pc:spChg chg="del">
          <ac:chgData name="Jones Egydio" userId="00575a3e5205fb66" providerId="LiveId" clId="{1A1C8028-98B5-4C67-A053-A0178320DCEE}" dt="2024-08-04T21:42:17.695" v="691" actId="478"/>
          <ac:spMkLst>
            <pc:docMk/>
            <pc:sldMk cId="3793730844" sldId="377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50.755" v="1163" actId="113"/>
          <ac:spMkLst>
            <pc:docMk/>
            <pc:sldMk cId="3793730844" sldId="377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2:28.753" v="696"/>
          <ac:picMkLst>
            <pc:docMk/>
            <pc:sldMk cId="3793730844" sldId="377"/>
            <ac:picMk id="4" creationId="{22155349-DDC2-7C7C-AA3B-E6B670EAD2B9}"/>
          </ac:picMkLst>
        </pc:picChg>
        <pc:picChg chg="del">
          <ac:chgData name="Jones Egydio" userId="00575a3e5205fb66" providerId="LiveId" clId="{1A1C8028-98B5-4C67-A053-A0178320DCEE}" dt="2024-08-04T21:42:18.553" v="692" actId="478"/>
          <ac:picMkLst>
            <pc:docMk/>
            <pc:sldMk cId="3793730844" sldId="377"/>
            <ac:picMk id="5" creationId="{00000000-0000-0000-0000-000000000000}"/>
          </ac:picMkLst>
        </pc:picChg>
      </pc:sldChg>
      <pc:sldChg chg="addSp delSp modSp mod setBg delAnim">
        <pc:chgData name="Jones Egydio" userId="00575a3e5205fb66" providerId="LiveId" clId="{1A1C8028-98B5-4C67-A053-A0178320DCEE}" dt="2024-08-04T22:02:47.862" v="1162" actId="113"/>
        <pc:sldMkLst>
          <pc:docMk/>
          <pc:sldMk cId="2905067937" sldId="378"/>
        </pc:sldMkLst>
        <pc:spChg chg="del">
          <ac:chgData name="Jones Egydio" userId="00575a3e5205fb66" providerId="LiveId" clId="{1A1C8028-98B5-4C67-A053-A0178320DCEE}" dt="2024-08-04T21:42:41.805" v="700" actId="478"/>
          <ac:spMkLst>
            <pc:docMk/>
            <pc:sldMk cId="2905067937" sldId="378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7.862" v="1162" actId="113"/>
          <ac:spMkLst>
            <pc:docMk/>
            <pc:sldMk cId="2905067937" sldId="378"/>
            <ac:spMk id="7" creationId="{00000000-0000-0000-0000-000000000000}"/>
          </ac:spMkLst>
        </pc:spChg>
        <pc:spChg chg="mod topLvl">
          <ac:chgData name="Jones Egydio" userId="00575a3e5205fb66" providerId="LiveId" clId="{1A1C8028-98B5-4C67-A053-A0178320DCEE}" dt="2024-08-04T21:43:26.495" v="712" actId="14100"/>
          <ac:spMkLst>
            <pc:docMk/>
            <pc:sldMk cId="2905067937" sldId="378"/>
            <ac:spMk id="22" creationId="{00000000-0000-0000-0000-000000000000}"/>
          </ac:spMkLst>
        </pc:spChg>
        <pc:grpChg chg="mod">
          <ac:chgData name="Jones Egydio" userId="00575a3e5205fb66" providerId="LiveId" clId="{1A1C8028-98B5-4C67-A053-A0178320DCEE}" dt="2024-08-04T21:43:16.774" v="708" actId="1076"/>
          <ac:grpSpMkLst>
            <pc:docMk/>
            <pc:sldMk cId="2905067937" sldId="378"/>
            <ac:grpSpMk id="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43:07.032" v="706" actId="478"/>
          <ac:grpSpMkLst>
            <pc:docMk/>
            <pc:sldMk cId="2905067937" sldId="378"/>
            <ac:grpSpMk id="23" creationId="{00000000-0000-0000-0000-000000000000}"/>
          </ac:grpSpMkLst>
        </pc:grpChg>
        <pc:picChg chg="del">
          <ac:chgData name="Jones Egydio" userId="00575a3e5205fb66" providerId="LiveId" clId="{1A1C8028-98B5-4C67-A053-A0178320DCEE}" dt="2024-08-04T21:42:40.849" v="699" actId="478"/>
          <ac:picMkLst>
            <pc:docMk/>
            <pc:sldMk cId="2905067937" sldId="378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2:51.611" v="703"/>
          <ac:picMkLst>
            <pc:docMk/>
            <pc:sldMk cId="2905067937" sldId="378"/>
            <ac:picMk id="10" creationId="{31456FC3-70F4-7F4E-FB44-145F54FD37D4}"/>
          </ac:picMkLst>
        </pc:picChg>
        <pc:picChg chg="del topLvl">
          <ac:chgData name="Jones Egydio" userId="00575a3e5205fb66" providerId="LiveId" clId="{1A1C8028-98B5-4C67-A053-A0178320DCEE}" dt="2024-08-04T21:43:07.032" v="706" actId="478"/>
          <ac:picMkLst>
            <pc:docMk/>
            <pc:sldMk cId="2905067937" sldId="378"/>
            <ac:picMk id="21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2:44.182" v="1161" actId="113"/>
        <pc:sldMkLst>
          <pc:docMk/>
          <pc:sldMk cId="237485259" sldId="379"/>
        </pc:sldMkLst>
        <pc:spChg chg="del">
          <ac:chgData name="Jones Egydio" userId="00575a3e5205fb66" providerId="LiveId" clId="{1A1C8028-98B5-4C67-A053-A0178320DCEE}" dt="2024-08-04T21:43:37.166" v="715" actId="478"/>
          <ac:spMkLst>
            <pc:docMk/>
            <pc:sldMk cId="237485259" sldId="379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4.182" v="1161" actId="113"/>
          <ac:spMkLst>
            <pc:docMk/>
            <pc:sldMk cId="237485259" sldId="379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43:34.458" v="713" actId="478"/>
          <ac:picMkLst>
            <pc:docMk/>
            <pc:sldMk cId="237485259" sldId="379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3:35.640" v="714"/>
          <ac:picMkLst>
            <pc:docMk/>
            <pc:sldMk cId="237485259" sldId="379"/>
            <ac:picMk id="10" creationId="{5365F3CD-90A5-0FF0-AE64-F5841FBD136E}"/>
          </ac:picMkLst>
        </pc:picChg>
      </pc:sldChg>
      <pc:sldChg chg="addSp delSp modSp mod setBg">
        <pc:chgData name="Jones Egydio" userId="00575a3e5205fb66" providerId="LiveId" clId="{1A1C8028-98B5-4C67-A053-A0178320DCEE}" dt="2024-08-04T22:02:40.476" v="1160" actId="113"/>
        <pc:sldMkLst>
          <pc:docMk/>
          <pc:sldMk cId="2319637241" sldId="380"/>
        </pc:sldMkLst>
        <pc:spChg chg="del">
          <ac:chgData name="Jones Egydio" userId="00575a3e5205fb66" providerId="LiveId" clId="{1A1C8028-98B5-4C67-A053-A0178320DCEE}" dt="2024-08-04T21:43:51.171" v="720" actId="478"/>
          <ac:spMkLst>
            <pc:docMk/>
            <pc:sldMk cId="2319637241" sldId="380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0.476" v="1160" actId="113"/>
          <ac:spMkLst>
            <pc:docMk/>
            <pc:sldMk cId="2319637241" sldId="380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5:02.855" v="730" actId="1076"/>
          <ac:spMkLst>
            <pc:docMk/>
            <pc:sldMk cId="2319637241" sldId="380"/>
            <ac:spMk id="9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4:53.898" v="728" actId="404"/>
          <ac:spMkLst>
            <pc:docMk/>
            <pc:sldMk cId="2319637241" sldId="380"/>
            <ac:spMk id="19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5:11.485" v="731" actId="1076"/>
          <ac:spMkLst>
            <pc:docMk/>
            <pc:sldMk cId="2319637241" sldId="380"/>
            <ac:spMk id="23" creationId="{00000000-0000-0000-0000-000000000000}"/>
          </ac:spMkLst>
        </pc:spChg>
        <pc:grpChg chg="mod">
          <ac:chgData name="Jones Egydio" userId="00575a3e5205fb66" providerId="LiveId" clId="{1A1C8028-98B5-4C67-A053-A0178320DCEE}" dt="2024-08-04T21:44:57.475" v="729" actId="1076"/>
          <ac:grpSpMkLst>
            <pc:docMk/>
            <pc:sldMk cId="2319637241" sldId="380"/>
            <ac:grpSpMk id="11" creationId="{00000000-0000-0000-0000-000000000000}"/>
          </ac:grpSpMkLst>
        </pc:grpChg>
        <pc:picChg chg="add mod">
          <ac:chgData name="Jones Egydio" userId="00575a3e5205fb66" providerId="LiveId" clId="{1A1C8028-98B5-4C67-A053-A0178320DCEE}" dt="2024-08-04T21:43:58.746" v="723"/>
          <ac:picMkLst>
            <pc:docMk/>
            <pc:sldMk cId="2319637241" sldId="380"/>
            <ac:picMk id="3" creationId="{12507A75-6767-ACED-4889-2CC8570BB34A}"/>
          </ac:picMkLst>
        </pc:picChg>
        <pc:picChg chg="del">
          <ac:chgData name="Jones Egydio" userId="00575a3e5205fb66" providerId="LiveId" clId="{1A1C8028-98B5-4C67-A053-A0178320DCEE}" dt="2024-08-04T21:43:49.795" v="719" actId="478"/>
          <ac:picMkLst>
            <pc:docMk/>
            <pc:sldMk cId="2319637241" sldId="380"/>
            <ac:picMk id="5" creationId="{00000000-0000-0000-0000-000000000000}"/>
          </ac:picMkLst>
        </pc:picChg>
      </pc:sldChg>
      <pc:sldChg chg="addSp delSp modSp mod setBg delAnim">
        <pc:chgData name="Jones Egydio" userId="00575a3e5205fb66" providerId="LiveId" clId="{1A1C8028-98B5-4C67-A053-A0178320DCEE}" dt="2024-08-04T22:02:37.608" v="1159" actId="113"/>
        <pc:sldMkLst>
          <pc:docMk/>
          <pc:sldMk cId="1382693819" sldId="381"/>
        </pc:sldMkLst>
        <pc:spChg chg="del">
          <ac:chgData name="Jones Egydio" userId="00575a3e5205fb66" providerId="LiveId" clId="{1A1C8028-98B5-4C67-A053-A0178320DCEE}" dt="2024-08-04T21:45:16.231" v="733" actId="478"/>
          <ac:spMkLst>
            <pc:docMk/>
            <pc:sldMk cId="1382693819" sldId="381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7.608" v="1159" actId="113"/>
          <ac:spMkLst>
            <pc:docMk/>
            <pc:sldMk cId="1382693819" sldId="381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5:23.511" v="736"/>
          <ac:picMkLst>
            <pc:docMk/>
            <pc:sldMk cId="1382693819" sldId="381"/>
            <ac:picMk id="4" creationId="{985F8590-8AF2-82D6-2670-9839BE9C953A}"/>
          </ac:picMkLst>
        </pc:picChg>
        <pc:picChg chg="del">
          <ac:chgData name="Jones Egydio" userId="00575a3e5205fb66" providerId="LiveId" clId="{1A1C8028-98B5-4C67-A053-A0178320DCEE}" dt="2024-08-04T21:45:15.316" v="732" actId="478"/>
          <ac:picMkLst>
            <pc:docMk/>
            <pc:sldMk cId="1382693819" sldId="381"/>
            <ac:picMk id="5" creationId="{00000000-0000-0000-0000-000000000000}"/>
          </ac:picMkLst>
        </pc:picChg>
        <pc:picChg chg="del">
          <ac:chgData name="Jones Egydio" userId="00575a3e5205fb66" providerId="LiveId" clId="{1A1C8028-98B5-4C67-A053-A0178320DCEE}" dt="2024-08-04T21:45:32.259" v="739" actId="478"/>
          <ac:picMkLst>
            <pc:docMk/>
            <pc:sldMk cId="1382693819" sldId="381"/>
            <ac:picMk id="24" creationId="{00000000-0000-0000-0000-000000000000}"/>
          </ac:picMkLst>
        </pc:picChg>
      </pc:sldChg>
      <pc:sldChg chg="addSp delSp modSp mod setBg delAnim modAnim">
        <pc:chgData name="Jones Egydio" userId="00575a3e5205fb66" providerId="LiveId" clId="{1A1C8028-98B5-4C67-A053-A0178320DCEE}" dt="2024-08-04T22:02:34.168" v="1158" actId="113"/>
        <pc:sldMkLst>
          <pc:docMk/>
          <pc:sldMk cId="3218267907" sldId="382"/>
        </pc:sldMkLst>
        <pc:spChg chg="del">
          <ac:chgData name="Jones Egydio" userId="00575a3e5205fb66" providerId="LiveId" clId="{1A1C8028-98B5-4C67-A053-A0178320DCEE}" dt="2024-08-04T21:45:39.720" v="741" actId="478"/>
          <ac:spMkLst>
            <pc:docMk/>
            <pc:sldMk cId="3218267907" sldId="382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4.168" v="1158" actId="113"/>
          <ac:spMkLst>
            <pc:docMk/>
            <pc:sldMk cId="3218267907" sldId="382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6:06.575" v="749" actId="478"/>
          <ac:spMkLst>
            <pc:docMk/>
            <pc:sldMk cId="3218267907" sldId="382"/>
            <ac:spMk id="17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45:48.451" v="744" actId="478"/>
          <ac:grpSpMkLst>
            <pc:docMk/>
            <pc:sldMk cId="3218267907" sldId="382"/>
            <ac:grpSpMk id="9" creationId="{00000000-0000-0000-0000-000000000000}"/>
          </ac:grpSpMkLst>
        </pc:grpChg>
        <pc:grpChg chg="mod">
          <ac:chgData name="Jones Egydio" userId="00575a3e5205fb66" providerId="LiveId" clId="{1A1C8028-98B5-4C67-A053-A0178320DCEE}" dt="2024-08-04T21:46:13.012" v="750" actId="1076"/>
          <ac:grpSpMkLst>
            <pc:docMk/>
            <pc:sldMk cId="3218267907" sldId="382"/>
            <ac:grpSpMk id="14" creationId="{00000000-0000-0000-0000-000000000000}"/>
          </ac:grpSpMkLst>
        </pc:grpChg>
        <pc:picChg chg="add mod">
          <ac:chgData name="Jones Egydio" userId="00575a3e5205fb66" providerId="LiveId" clId="{1A1C8028-98B5-4C67-A053-A0178320DCEE}" dt="2024-08-04T21:45:50.264" v="745"/>
          <ac:picMkLst>
            <pc:docMk/>
            <pc:sldMk cId="3218267907" sldId="382"/>
            <ac:picMk id="2" creationId="{8D860F8C-BCD8-6F1C-FF23-041994FE4CC9}"/>
          </ac:picMkLst>
        </pc:picChg>
        <pc:picChg chg="del">
          <ac:chgData name="Jones Egydio" userId="00575a3e5205fb66" providerId="LiveId" clId="{1A1C8028-98B5-4C67-A053-A0178320DCEE}" dt="2024-08-04T21:45:38.575" v="740" actId="478"/>
          <ac:picMkLst>
            <pc:docMk/>
            <pc:sldMk cId="3218267907" sldId="382"/>
            <ac:picMk id="5" creationId="{00000000-0000-0000-0000-000000000000}"/>
          </ac:picMkLst>
        </pc:picChg>
      </pc:sldChg>
      <pc:sldChg chg="addSp delSp modSp mod modAnim">
        <pc:chgData name="Jones Egydio" userId="00575a3e5205fb66" providerId="LiveId" clId="{1A1C8028-98B5-4C67-A053-A0178320DCEE}" dt="2024-08-04T22:02:24.935" v="1156" actId="113"/>
        <pc:sldMkLst>
          <pc:docMk/>
          <pc:sldMk cId="2129579955" sldId="385"/>
        </pc:sldMkLst>
        <pc:spChg chg="mod">
          <ac:chgData name="Jones Egydio" userId="00575a3e5205fb66" providerId="LiveId" clId="{1A1C8028-98B5-4C67-A053-A0178320DCEE}" dt="2024-08-04T21:47:44.056" v="777" actId="6549"/>
          <ac:spMkLst>
            <pc:docMk/>
            <pc:sldMk cId="2129579955" sldId="385"/>
            <ac:spMk id="4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7:23.005" v="764" actId="478"/>
          <ac:spMkLst>
            <pc:docMk/>
            <pc:sldMk cId="2129579955" sldId="385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24.935" v="1156" actId="113"/>
          <ac:spMkLst>
            <pc:docMk/>
            <pc:sldMk cId="2129579955" sldId="38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31.294" v="768" actId="1076"/>
          <ac:spMkLst>
            <pc:docMk/>
            <pc:sldMk cId="2129579955" sldId="385"/>
            <ac:spMk id="12" creationId="{00000000-0000-0000-0000-000000000000}"/>
          </ac:spMkLst>
        </pc:spChg>
        <pc:grpChg chg="del mod">
          <ac:chgData name="Jones Egydio" userId="00575a3e5205fb66" providerId="LiveId" clId="{1A1C8028-98B5-4C67-A053-A0178320DCEE}" dt="2024-08-04T21:47:32.536" v="769" actId="478"/>
          <ac:grpSpMkLst>
            <pc:docMk/>
            <pc:sldMk cId="2129579955" sldId="385"/>
            <ac:grpSpMk id="14" creationId="{00000000-0000-0000-0000-000000000000}"/>
          </ac:grpSpMkLst>
        </pc:grpChg>
        <pc:picChg chg="add del mod">
          <ac:chgData name="Jones Egydio" userId="00575a3e5205fb66" providerId="LiveId" clId="{1A1C8028-98B5-4C67-A053-A0178320DCEE}" dt="2024-08-04T21:48:14.498" v="783" actId="478"/>
          <ac:picMkLst>
            <pc:docMk/>
            <pc:sldMk cId="2129579955" sldId="385"/>
            <ac:picMk id="2" creationId="{C45FE1AD-7ED4-6A6A-2BF8-98C6AB8353E0}"/>
          </ac:picMkLst>
        </pc:picChg>
        <pc:picChg chg="del">
          <ac:chgData name="Jones Egydio" userId="00575a3e5205fb66" providerId="LiveId" clId="{1A1C8028-98B5-4C67-A053-A0178320DCEE}" dt="2024-08-04T21:47:21.961" v="763" actId="478"/>
          <ac:picMkLst>
            <pc:docMk/>
            <pc:sldMk cId="2129579955" sldId="385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8:15.812" v="784"/>
          <ac:picMkLst>
            <pc:docMk/>
            <pc:sldMk cId="2129579955" sldId="385"/>
            <ac:picMk id="10" creationId="{C3126D06-BC6C-9111-F43B-24814B4F0A21}"/>
          </ac:picMkLst>
        </pc:picChg>
        <pc:picChg chg="mod">
          <ac:chgData name="Jones Egydio" userId="00575a3e5205fb66" providerId="LiveId" clId="{1A1C8028-98B5-4C67-A053-A0178320DCEE}" dt="2024-08-04T21:47:31.294" v="768" actId="1076"/>
          <ac:picMkLst>
            <pc:docMk/>
            <pc:sldMk cId="2129579955" sldId="385"/>
            <ac:picMk id="11" creationId="{00000000-0000-0000-0000-000000000000}"/>
          </ac:picMkLst>
        </pc:picChg>
      </pc:sldChg>
      <pc:sldChg chg="addSp delSp modSp mod">
        <pc:chgData name="Jones Egydio" userId="00575a3e5205fb66" providerId="LiveId" clId="{1A1C8028-98B5-4C67-A053-A0178320DCEE}" dt="2024-08-04T22:02:21.669" v="1155" actId="113"/>
        <pc:sldMkLst>
          <pc:docMk/>
          <pc:sldMk cId="536747054" sldId="386"/>
        </pc:sldMkLst>
        <pc:spChg chg="del mod">
          <ac:chgData name="Jones Egydio" userId="00575a3e5205fb66" providerId="LiveId" clId="{1A1C8028-98B5-4C67-A053-A0178320DCEE}" dt="2024-08-04T21:47:57.586" v="780" actId="478"/>
          <ac:spMkLst>
            <pc:docMk/>
            <pc:sldMk cId="536747054" sldId="386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21.669" v="1155" actId="113"/>
          <ac:spMkLst>
            <pc:docMk/>
            <pc:sldMk cId="536747054" sldId="386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8:19.548" v="785"/>
          <ac:picMkLst>
            <pc:docMk/>
            <pc:sldMk cId="536747054" sldId="386"/>
            <ac:picMk id="3" creationId="{71199A6C-1E98-7874-4EAF-A76010AB19C4}"/>
          </ac:picMkLst>
        </pc:picChg>
        <pc:picChg chg="del">
          <ac:chgData name="Jones Egydio" userId="00575a3e5205fb66" providerId="LiveId" clId="{1A1C8028-98B5-4C67-A053-A0178320DCEE}" dt="2024-08-04T21:47:54.696" v="778" actId="478"/>
          <ac:picMkLst>
            <pc:docMk/>
            <pc:sldMk cId="536747054" sldId="386"/>
            <ac:picMk id="5" creationId="{00000000-0000-0000-0000-000000000000}"/>
          </ac:picMkLst>
        </pc:picChg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290914410" sldId="387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36061301" sldId="388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519538421" sldId="389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858682599" sldId="390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899698176" sldId="391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24486962" sldId="392"/>
        </pc:sldMkLst>
      </pc:sldChg>
      <pc:sldChg chg="modSp">
        <pc:chgData name="Jones Egydio" userId="00575a3e5205fb66" providerId="LiveId" clId="{1A1C8028-98B5-4C67-A053-A0178320DCEE}" dt="2024-08-04T21:14:49.847" v="147" actId="20577"/>
        <pc:sldMkLst>
          <pc:docMk/>
          <pc:sldMk cId="2401999045" sldId="398"/>
        </pc:sldMkLst>
        <pc:spChg chg="mod">
          <ac:chgData name="Jones Egydio" userId="00575a3e5205fb66" providerId="LiveId" clId="{1A1C8028-98B5-4C67-A053-A0178320DCEE}" dt="2024-08-04T21:14:49.847" v="147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addSp delSp modSp mod setBg">
        <pc:chgData name="Jones Egydio" userId="00575a3e5205fb66" providerId="LiveId" clId="{1A1C8028-98B5-4C67-A053-A0178320DCEE}" dt="2024-08-04T22:02:30.284" v="1157" actId="113"/>
        <pc:sldMkLst>
          <pc:docMk/>
          <pc:sldMk cId="4234538350" sldId="408"/>
        </pc:sldMkLst>
        <pc:spChg chg="del">
          <ac:chgData name="Jones Egydio" userId="00575a3e5205fb66" providerId="LiveId" clId="{1A1C8028-98B5-4C67-A053-A0178320DCEE}" dt="2024-08-04T21:46:24.676" v="752" actId="478"/>
          <ac:spMkLst>
            <pc:docMk/>
            <pc:sldMk cId="4234538350" sldId="408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0.284" v="1157" actId="113"/>
          <ac:spMkLst>
            <pc:docMk/>
            <pc:sldMk cId="4234538350" sldId="408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01.483" v="759" actId="208"/>
          <ac:spMkLst>
            <pc:docMk/>
            <pc:sldMk cId="4234538350" sldId="408"/>
            <ac:spMk id="11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05.494" v="760" actId="208"/>
          <ac:spMkLst>
            <pc:docMk/>
            <pc:sldMk cId="4234538350" sldId="408"/>
            <ac:spMk id="26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6:31.352" v="755"/>
          <ac:picMkLst>
            <pc:docMk/>
            <pc:sldMk cId="4234538350" sldId="408"/>
            <ac:picMk id="2" creationId="{FAADD56A-DF58-91D1-91B5-B7149E362FDC}"/>
          </ac:picMkLst>
        </pc:picChg>
        <pc:picChg chg="del">
          <ac:chgData name="Jones Egydio" userId="00575a3e5205fb66" providerId="LiveId" clId="{1A1C8028-98B5-4C67-A053-A0178320DCEE}" dt="2024-08-04T21:46:23.618" v="751" actId="478"/>
          <ac:picMkLst>
            <pc:docMk/>
            <pc:sldMk cId="4234538350" sldId="408"/>
            <ac:picMk id="5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3:01.836" v="1165" actId="113"/>
        <pc:sldMkLst>
          <pc:docMk/>
          <pc:sldMk cId="2224590171" sldId="414"/>
        </pc:sldMkLst>
        <pc:spChg chg="del">
          <ac:chgData name="Jones Egydio" userId="00575a3e5205fb66" providerId="LiveId" clId="{1A1C8028-98B5-4C67-A053-A0178320DCEE}" dt="2024-08-04T21:41:20.753" v="676" actId="478"/>
          <ac:spMkLst>
            <pc:docMk/>
            <pc:sldMk cId="2224590171" sldId="414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01.836" v="1165" actId="113"/>
          <ac:spMkLst>
            <pc:docMk/>
            <pc:sldMk cId="2224590171" sldId="414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1:29.054" v="679"/>
          <ac:picMkLst>
            <pc:docMk/>
            <pc:sldMk cId="2224590171" sldId="414"/>
            <ac:picMk id="2" creationId="{6B096E78-035B-C137-95D9-CA6C85943626}"/>
          </ac:picMkLst>
        </pc:picChg>
        <pc:picChg chg="del">
          <ac:chgData name="Jones Egydio" userId="00575a3e5205fb66" providerId="LiveId" clId="{1A1C8028-98B5-4C67-A053-A0178320DCEE}" dt="2024-08-04T21:41:19.633" v="675" actId="478"/>
          <ac:picMkLst>
            <pc:docMk/>
            <pc:sldMk cId="2224590171" sldId="414"/>
            <ac:picMk id="5" creationId="{00000000-0000-0000-0000-000000000000}"/>
          </ac:picMkLst>
        </pc:picChg>
      </pc:sldChg>
      <pc:sldChg chg="delSp del mod">
        <pc:chgData name="Jones Egydio" userId="00575a3e5205fb66" providerId="LiveId" clId="{1A1C8028-98B5-4C67-A053-A0178320DCEE}" dt="2024-08-04T21:47:17.145" v="762" actId="47"/>
        <pc:sldMkLst>
          <pc:docMk/>
          <pc:sldMk cId="49777186" sldId="415"/>
        </pc:sldMkLst>
        <pc:picChg chg="del">
          <ac:chgData name="Jones Egydio" userId="00575a3e5205fb66" providerId="LiveId" clId="{1A1C8028-98B5-4C67-A053-A0178320DCEE}" dt="2024-08-04T21:47:12.531" v="761" actId="478"/>
          <ac:picMkLst>
            <pc:docMk/>
            <pc:sldMk cId="49777186" sldId="415"/>
            <ac:picMk id="5" creationId="{00000000-0000-0000-0000-000000000000}"/>
          </ac:picMkLst>
        </pc:picChg>
      </pc:sldChg>
      <pc:sldChg chg="addSp delSp modSp mod setBg delAnim setClrOvrMap">
        <pc:chgData name="Jones Egydio" userId="00575a3e5205fb66" providerId="LiveId" clId="{1A1C8028-98B5-4C67-A053-A0178320DCEE}" dt="2024-08-04T21:20:06.233" v="493" actId="26606"/>
        <pc:sldMkLst>
          <pc:docMk/>
          <pc:sldMk cId="3272271245" sldId="420"/>
        </pc:sldMkLst>
        <pc:spChg chg="mo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15" creationId="{00000000-0000-0000-0000-000000000000}"/>
          </ac:spMkLst>
        </pc:spChg>
        <pc:spChg chg="or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16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18:29.513" v="468" actId="478"/>
          <ac:spMkLst>
            <pc:docMk/>
            <pc:sldMk cId="3272271245" sldId="420"/>
            <ac:spMk id="17" creationId="{00000000-0000-0000-0000-000000000000}"/>
          </ac:spMkLst>
        </pc:spChg>
        <pc:spChg chg="add del">
          <ac:chgData name="Jones Egydio" userId="00575a3e5205fb66" providerId="LiveId" clId="{1A1C8028-98B5-4C67-A053-A0178320DCEE}" dt="2024-08-04T21:20:00.152" v="488" actId="26606"/>
          <ac:spMkLst>
            <pc:docMk/>
            <pc:sldMk cId="3272271245" sldId="420"/>
            <ac:spMk id="18" creationId="{C1DD1A8A-57D5-4A81-AD04-532B043C5611}"/>
          </ac:spMkLst>
        </pc:spChg>
        <pc:spChg chg="add del">
          <ac:chgData name="Jones Egydio" userId="00575a3e5205fb66" providerId="LiveId" clId="{1A1C8028-98B5-4C67-A053-A0178320DCEE}" dt="2024-08-04T21:20:00.152" v="488" actId="26606"/>
          <ac:spMkLst>
            <pc:docMk/>
            <pc:sldMk cId="3272271245" sldId="420"/>
            <ac:spMk id="19" creationId="{007891EC-4501-44ED-A8C8-B11B6DB767AB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2" creationId="{E91DC736-0EF8-4F87-9146-EBF1D2EE4D3D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4" creationId="{097CD68E-23E3-4007-8847-CD0944C4F7BE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5" creationId="{AF2F604E-43BE-4DC3-B983-E071523364F8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6" creationId="{08C9B587-E65E-4B52-B37C-ABEBB6E87928}"/>
          </ac:spMkLst>
        </pc:spChg>
        <pc:spChg chg="add del">
          <ac:chgData name="Jones Egydio" userId="00575a3e5205fb66" providerId="LiveId" clId="{1A1C8028-98B5-4C67-A053-A0178320DCEE}" dt="2024-08-04T21:20:06.204" v="492" actId="26606"/>
          <ac:spMkLst>
            <pc:docMk/>
            <pc:sldMk cId="3272271245" sldId="420"/>
            <ac:spMk id="28" creationId="{06DA9DF9-31F7-4056-B42E-878CC92417B8}"/>
          </ac:spMkLst>
        </pc:spChg>
        <pc:spChg chg="ad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30" creationId="{71B2258F-86CA-4D4D-8270-BC05FCDEBFB3}"/>
          </ac:spMkLst>
        </pc:spChg>
        <pc:grpChg chg="del">
          <ac:chgData name="Jones Egydio" userId="00575a3e5205fb66" providerId="LiveId" clId="{1A1C8028-98B5-4C67-A053-A0178320DCEE}" dt="2024-08-04T21:18:23.639" v="463" actId="478"/>
          <ac:grpSpMkLst>
            <pc:docMk/>
            <pc:sldMk cId="3272271245" sldId="420"/>
            <ac:grpSpMk id="11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6.948" v="466" actId="478"/>
          <ac:grpSpMkLst>
            <pc:docMk/>
            <pc:sldMk cId="3272271245" sldId="420"/>
            <ac:grpSpMk id="1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5.209" v="464" actId="478"/>
          <ac:grpSpMkLst>
            <pc:docMk/>
            <pc:sldMk cId="3272271245" sldId="420"/>
            <ac:grpSpMk id="21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5.825" v="465" actId="478"/>
          <ac:grpSpMkLst>
            <pc:docMk/>
            <pc:sldMk cId="3272271245" sldId="420"/>
            <ac:grpSpMk id="2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7.887" v="467" actId="478"/>
          <ac:grpSpMkLst>
            <pc:docMk/>
            <pc:sldMk cId="3272271245" sldId="420"/>
            <ac:grpSpMk id="27" creationId="{00000000-0000-0000-0000-000000000000}"/>
          </ac:grpSpMkLst>
        </pc:grpChg>
        <pc:picChg chg="add mod ord">
          <ac:chgData name="Jones Egydio" userId="00575a3e5205fb66" providerId="LiveId" clId="{1A1C8028-98B5-4C67-A053-A0178320DCEE}" dt="2024-08-04T21:20:06.233" v="493" actId="26606"/>
          <ac:picMkLst>
            <pc:docMk/>
            <pc:sldMk cId="3272271245" sldId="420"/>
            <ac:picMk id="3" creationId="{DAB0D459-17F7-D15E-CAF6-4AE371F86197}"/>
          </ac:picMkLst>
        </pc:picChg>
        <pc:picChg chg="ord">
          <ac:chgData name="Jones Egydio" userId="00575a3e5205fb66" providerId="LiveId" clId="{1A1C8028-98B5-4C67-A053-A0178320DCEE}" dt="2024-08-04T21:20:06.204" v="492" actId="26606"/>
          <ac:picMkLst>
            <pc:docMk/>
            <pc:sldMk cId="3272271245" sldId="420"/>
            <ac:picMk id="8" creationId="{72618A99-FB08-4717-A299-4E1857B5FD00}"/>
          </ac:picMkLst>
        </pc:pic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4213383743" sldId="421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443604120" sldId="422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518758328" sldId="423"/>
        </pc:sldMkLst>
      </pc:sldChg>
      <pc:sldChg chg="addSp delSp modSp add mod setBg">
        <pc:chgData name="Jones Egydio" userId="00575a3e5205fb66" providerId="LiveId" clId="{1A1C8028-98B5-4C67-A053-A0178320DCEE}" dt="2024-08-04T21:20:21.817" v="494" actId="26606"/>
        <pc:sldMkLst>
          <pc:docMk/>
          <pc:sldMk cId="1618940255" sldId="424"/>
        </pc:sldMkLst>
        <pc:spChg chg="mo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15" creationId="{00000000-0000-0000-0000-000000000000}"/>
          </ac:spMkLst>
        </pc:spChg>
        <pc:spChg chg="or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16" creationId="{00000000-0000-0000-0000-000000000000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1" creationId="{A8384FB5-9ADC-4DDC-881B-597D56F5B15D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3" creationId="{91E5A9A7-95C6-4F4F-B00E-C82E07FE62EF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5" creationId="{D07DD2DE-F619-49DD-B5E7-03A290FF4ED1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7" creationId="{85149191-5F60-4A28-AAFF-039F96B0F3EC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9" creationId="{F8260ED5-17F7-4158-B241-D51DD4CF1B7E}"/>
          </ac:spMkLst>
        </pc:spChg>
        <pc:picChg chg="add mod">
          <ac:chgData name="Jones Egydio" userId="00575a3e5205fb66" providerId="LiveId" clId="{1A1C8028-98B5-4C67-A053-A0178320DCEE}" dt="2024-08-04T21:20:21.817" v="494" actId="26606"/>
          <ac:picMkLst>
            <pc:docMk/>
            <pc:sldMk cId="1618940255" sldId="424"/>
            <ac:picMk id="2" creationId="{3E4CABAF-D8ED-C32E-6CF4-8CB8E1E69187}"/>
          </ac:picMkLst>
        </pc:picChg>
        <pc:picChg chg="del mod">
          <ac:chgData name="Jones Egydio" userId="00575a3e5205fb66" providerId="LiveId" clId="{1A1C8028-98B5-4C67-A053-A0178320DCEE}" dt="2024-08-04T21:19:33.478" v="481" actId="478"/>
          <ac:picMkLst>
            <pc:docMk/>
            <pc:sldMk cId="1618940255" sldId="424"/>
            <ac:picMk id="3" creationId="{DAB0D459-17F7-D15E-CAF6-4AE371F86197}"/>
          </ac:picMkLst>
        </pc:picChg>
        <pc:picChg chg="ord">
          <ac:chgData name="Jones Egydio" userId="00575a3e5205fb66" providerId="LiveId" clId="{1A1C8028-98B5-4C67-A053-A0178320DCEE}" dt="2024-08-04T21:20:21.817" v="494" actId="26606"/>
          <ac:picMkLst>
            <pc:docMk/>
            <pc:sldMk cId="1618940255" sldId="424"/>
            <ac:picMk id="8" creationId="{72618A99-FB08-4717-A299-4E1857B5FD00}"/>
          </ac:picMkLst>
        </pc:picChg>
      </pc:sldChg>
      <pc:sldChg chg="addSp delSp modSp add mod">
        <pc:chgData name="Jones Egydio" userId="00575a3e5205fb66" providerId="LiveId" clId="{1A1C8028-98B5-4C67-A053-A0178320DCEE}" dt="2024-08-04T22:03:08.791" v="1167" actId="113"/>
        <pc:sldMkLst>
          <pc:docMk/>
          <pc:sldMk cId="93765236" sldId="425"/>
        </pc:sldMkLst>
        <pc:spChg chg="add mod">
          <ac:chgData name="Jones Egydio" userId="00575a3e5205fb66" providerId="LiveId" clId="{1A1C8028-98B5-4C67-A053-A0178320DCEE}" dt="2024-08-04T21:27:29.450" v="582" actId="1076"/>
          <ac:spMkLst>
            <pc:docMk/>
            <pc:sldMk cId="93765236" sldId="425"/>
            <ac:spMk id="2" creationId="{24A9F542-74F5-502B-F8E7-C3C908B7769F}"/>
          </ac:spMkLst>
        </pc:spChg>
        <pc:spChg chg="add del mod">
          <ac:chgData name="Jones Egydio" userId="00575a3e5205fb66" providerId="LiveId" clId="{1A1C8028-98B5-4C67-A053-A0178320DCEE}" dt="2024-08-04T21:35:37.716" v="657" actId="478"/>
          <ac:spMkLst>
            <pc:docMk/>
            <pc:sldMk cId="93765236" sldId="425"/>
            <ac:spMk id="4" creationId="{2BC13DCD-08AF-4E33-0F72-DF1E5E09175B}"/>
          </ac:spMkLst>
        </pc:spChg>
        <pc:spChg chg="mod">
          <ac:chgData name="Jones Egydio" userId="00575a3e5205fb66" providerId="LiveId" clId="{1A1C8028-98B5-4C67-A053-A0178320DCEE}" dt="2024-08-04T22:03:08.791" v="1167" actId="113"/>
          <ac:spMkLst>
            <pc:docMk/>
            <pc:sldMk cId="93765236" sldId="42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5:34.409" v="581" actId="20577"/>
          <ac:spMkLst>
            <pc:docMk/>
            <pc:sldMk cId="93765236" sldId="425"/>
            <ac:spMk id="15" creationId="{00000000-0000-0000-0000-000000000000}"/>
          </ac:spMkLst>
        </pc:spChg>
      </pc:sldChg>
      <pc:sldChg chg="addSp delSp modSp add mod ord delAnim">
        <pc:chgData name="Jones Egydio" userId="00575a3e5205fb66" providerId="LiveId" clId="{1A1C8028-98B5-4C67-A053-A0178320DCEE}" dt="2024-08-04T22:02:16.686" v="1154" actId="113"/>
        <pc:sldMkLst>
          <pc:docMk/>
          <pc:sldMk cId="3745555006" sldId="426"/>
        </pc:sldMkLst>
        <pc:spChg chg="add mod">
          <ac:chgData name="Jones Egydio" userId="00575a3e5205fb66" providerId="LiveId" clId="{1A1C8028-98B5-4C67-A053-A0178320DCEE}" dt="2024-08-04T21:50:42.401" v="823" actId="1076"/>
          <ac:spMkLst>
            <pc:docMk/>
            <pc:sldMk cId="3745555006" sldId="426"/>
            <ac:spMk id="3" creationId="{27C72705-336A-E39D-41E4-2A3F06EEBC2D}"/>
          </ac:spMkLst>
        </pc:spChg>
        <pc:spChg chg="add mod">
          <ac:chgData name="Jones Egydio" userId="00575a3e5205fb66" providerId="LiveId" clId="{1A1C8028-98B5-4C67-A053-A0178320DCEE}" dt="2024-08-04T21:51:31.172" v="906" actId="113"/>
          <ac:spMkLst>
            <pc:docMk/>
            <pc:sldMk cId="3745555006" sldId="426"/>
            <ac:spMk id="4" creationId="{107336F6-20AD-9F9F-EA4F-3B5F06637C23}"/>
          </ac:spMkLst>
        </pc:spChg>
        <pc:spChg chg="mod">
          <ac:chgData name="Jones Egydio" userId="00575a3e5205fb66" providerId="LiveId" clId="{1A1C8028-98B5-4C67-A053-A0178320DCEE}" dt="2024-08-04T22:02:16.686" v="1154" actId="113"/>
          <ac:spMkLst>
            <pc:docMk/>
            <pc:sldMk cId="3745555006" sldId="426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9:43.012" v="811" actId="478"/>
          <ac:spMkLst>
            <pc:docMk/>
            <pc:sldMk cId="3745555006" sldId="426"/>
            <ac:spMk id="15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9:46.468" v="814" actId="478"/>
          <ac:spMkLst>
            <pc:docMk/>
            <pc:sldMk cId="3745555006" sldId="426"/>
            <ac:spMk id="22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49:44.942" v="813" actId="478"/>
          <ac:grpSpMkLst>
            <pc:docMk/>
            <pc:sldMk cId="3745555006" sldId="426"/>
            <ac:grpSpMk id="14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49:43.859" v="812" actId="478"/>
          <ac:grpSpMkLst>
            <pc:docMk/>
            <pc:sldMk cId="3745555006" sldId="426"/>
            <ac:grpSpMk id="17" creationId="{00000000-0000-0000-0000-000000000000}"/>
          </ac:grpSpMkLst>
        </pc:grpChg>
      </pc:sldChg>
      <pc:sldChg chg="addSp delSp modSp add mod">
        <pc:chgData name="Jones Egydio" userId="00575a3e5205fb66" providerId="LiveId" clId="{1A1C8028-98B5-4C67-A053-A0178320DCEE}" dt="2024-08-04T22:02:13.309" v="1153" actId="113"/>
        <pc:sldMkLst>
          <pc:docMk/>
          <pc:sldMk cId="3444927076" sldId="427"/>
        </pc:sldMkLst>
        <pc:spChg chg="del">
          <ac:chgData name="Jones Egydio" userId="00575a3e5205fb66" providerId="LiveId" clId="{1A1C8028-98B5-4C67-A053-A0178320DCEE}" dt="2024-08-04T21:52:26.848" v="983" actId="478"/>
          <ac:spMkLst>
            <pc:docMk/>
            <pc:sldMk cId="3444927076" sldId="427"/>
            <ac:spMk id="3" creationId="{27C72705-336A-E39D-41E4-2A3F06EEBC2D}"/>
          </ac:spMkLst>
        </pc:spChg>
        <pc:spChg chg="del">
          <ac:chgData name="Jones Egydio" userId="00575a3e5205fb66" providerId="LiveId" clId="{1A1C8028-98B5-4C67-A053-A0178320DCEE}" dt="2024-08-04T21:52:28.251" v="984" actId="478"/>
          <ac:spMkLst>
            <pc:docMk/>
            <pc:sldMk cId="3444927076" sldId="427"/>
            <ac:spMk id="4" creationId="{107336F6-20AD-9F9F-EA4F-3B5F06637C23}"/>
          </ac:spMkLst>
        </pc:spChg>
        <pc:spChg chg="add mod">
          <ac:chgData name="Jones Egydio" userId="00575a3e5205fb66" providerId="LiveId" clId="{1A1C8028-98B5-4C67-A053-A0178320DCEE}" dt="2024-08-04T21:52:44.605" v="987" actId="123"/>
          <ac:spMkLst>
            <pc:docMk/>
            <pc:sldMk cId="3444927076" sldId="427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13.309" v="1153" actId="113"/>
          <ac:spMkLst>
            <pc:docMk/>
            <pc:sldMk cId="3444927076" sldId="427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1:54:40.791" v="1001" actId="14100"/>
          <ac:spMkLst>
            <pc:docMk/>
            <pc:sldMk cId="3444927076" sldId="427"/>
            <ac:spMk id="11" creationId="{FBB5A832-5F94-8AEA-12ED-B4FF3F87F957}"/>
          </ac:spMkLst>
        </pc:spChg>
        <pc:spChg chg="add mod">
          <ac:chgData name="Jones Egydio" userId="00575a3e5205fb66" providerId="LiveId" clId="{1A1C8028-98B5-4C67-A053-A0178320DCEE}" dt="2024-08-04T21:53:02.839" v="991" actId="1076"/>
          <ac:spMkLst>
            <pc:docMk/>
            <pc:sldMk cId="3444927076" sldId="427"/>
            <ac:spMk id="12" creationId="{785695C9-CE1D-188D-12F4-5A0E583267D7}"/>
          </ac:spMkLst>
        </pc:spChg>
        <pc:spChg chg="add mod">
          <ac:chgData name="Jones Egydio" userId="00575a3e5205fb66" providerId="LiveId" clId="{1A1C8028-98B5-4C67-A053-A0178320DCEE}" dt="2024-08-04T21:53:08.938" v="993" actId="1076"/>
          <ac:spMkLst>
            <pc:docMk/>
            <pc:sldMk cId="3444927076" sldId="427"/>
            <ac:spMk id="13" creationId="{661D5406-5C18-F487-FDA4-07BA55A43C54}"/>
          </ac:spMkLst>
        </pc:spChg>
        <pc:picChg chg="add mod">
          <ac:chgData name="Jones Egydio" userId="00575a3e5205fb66" providerId="LiveId" clId="{1A1C8028-98B5-4C67-A053-A0178320DCEE}" dt="2024-08-04T21:52:53.236" v="988" actId="1076"/>
          <ac:picMkLst>
            <pc:docMk/>
            <pc:sldMk cId="3444927076" sldId="427"/>
            <ac:picMk id="6" creationId="{AD3D76A2-E30A-B390-2E3E-ECFA30FF3F5E}"/>
          </ac:picMkLst>
        </pc:picChg>
        <pc:cxnChg chg="add mod">
          <ac:chgData name="Jones Egydio" userId="00575a3e5205fb66" providerId="LiveId" clId="{1A1C8028-98B5-4C67-A053-A0178320DCEE}" dt="2024-08-04T21:52:53.236" v="988" actId="1076"/>
          <ac:cxnSpMkLst>
            <pc:docMk/>
            <pc:sldMk cId="3444927076" sldId="427"/>
            <ac:cxnSpMk id="9" creationId="{3DB7D8F3-C3D1-4489-87AF-D5A2ECB54888}"/>
          </ac:cxnSpMkLst>
        </pc:cxnChg>
        <pc:cxnChg chg="add mod">
          <ac:chgData name="Jones Egydio" userId="00575a3e5205fb66" providerId="LiveId" clId="{1A1C8028-98B5-4C67-A053-A0178320DCEE}" dt="2024-08-04T21:54:40.791" v="1001" actId="14100"/>
          <ac:cxnSpMkLst>
            <pc:docMk/>
            <pc:sldMk cId="3444927076" sldId="427"/>
            <ac:cxnSpMk id="10" creationId="{698FB3EF-813F-8AA9-7A69-ABD6901E2BAD}"/>
          </ac:cxnSpMkLst>
        </pc:cxnChg>
      </pc:sldChg>
      <pc:sldChg chg="addSp modSp add mod">
        <pc:chgData name="Jones Egydio" userId="00575a3e5205fb66" providerId="LiveId" clId="{1A1C8028-98B5-4C67-A053-A0178320DCEE}" dt="2024-08-04T22:02:10.406" v="1152" actId="113"/>
        <pc:sldMkLst>
          <pc:docMk/>
          <pc:sldMk cId="489400830" sldId="428"/>
        </pc:sldMkLst>
        <pc:spChg chg="add mod">
          <ac:chgData name="Jones Egydio" userId="00575a3e5205fb66" providerId="LiveId" clId="{1A1C8028-98B5-4C67-A053-A0178320DCEE}" dt="2024-08-04T21:55:12.764" v="1006" actId="1076"/>
          <ac:spMkLst>
            <pc:docMk/>
            <pc:sldMk cId="489400830" sldId="428"/>
            <ac:spMk id="4" creationId="{84144C1F-63F3-1087-A31A-CEC3C9391F61}"/>
          </ac:spMkLst>
        </pc:spChg>
        <pc:spChg chg="mod">
          <ac:chgData name="Jones Egydio" userId="00575a3e5205fb66" providerId="LiveId" clId="{1A1C8028-98B5-4C67-A053-A0178320DCEE}" dt="2024-08-04T21:54:25.182" v="999" actId="20577"/>
          <ac:spMkLst>
            <pc:docMk/>
            <pc:sldMk cId="489400830" sldId="428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10.406" v="1152" actId="113"/>
          <ac:spMkLst>
            <pc:docMk/>
            <pc:sldMk cId="489400830" sldId="428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54:35.878" v="1000" actId="14100"/>
          <ac:spMkLst>
            <pc:docMk/>
            <pc:sldMk cId="489400830" sldId="428"/>
            <ac:spMk id="11" creationId="{FBB5A832-5F94-8AEA-12ED-B4FF3F87F957}"/>
          </ac:spMkLst>
        </pc:spChg>
        <pc:spChg chg="add mod">
          <ac:chgData name="Jones Egydio" userId="00575a3e5205fb66" providerId="LiveId" clId="{1A1C8028-98B5-4C67-A053-A0178320DCEE}" dt="2024-08-04T21:55:12.764" v="1006" actId="1076"/>
          <ac:spMkLst>
            <pc:docMk/>
            <pc:sldMk cId="489400830" sldId="428"/>
            <ac:spMk id="14" creationId="{24B361D6-6F94-7666-4A0B-8C66C8CFCBBA}"/>
          </ac:spMkLst>
        </pc:spChg>
        <pc:cxnChg chg="mod">
          <ac:chgData name="Jones Egydio" userId="00575a3e5205fb66" providerId="LiveId" clId="{1A1C8028-98B5-4C67-A053-A0178320DCEE}" dt="2024-08-04T21:54:35.878" v="1000" actId="14100"/>
          <ac:cxnSpMkLst>
            <pc:docMk/>
            <pc:sldMk cId="489400830" sldId="428"/>
            <ac:cxnSpMk id="10" creationId="{698FB3EF-813F-8AA9-7A69-ABD6901E2BAD}"/>
          </ac:cxnSpMkLst>
        </pc:cxnChg>
      </pc:sldChg>
      <pc:sldChg chg="addSp delSp modSp add mod">
        <pc:chgData name="Jones Egydio" userId="00575a3e5205fb66" providerId="LiveId" clId="{1A1C8028-98B5-4C67-A053-A0178320DCEE}" dt="2024-08-04T22:02:07.499" v="1151" actId="113"/>
        <pc:sldMkLst>
          <pc:docMk/>
          <pc:sldMk cId="634117544" sldId="429"/>
        </pc:sldMkLst>
        <pc:spChg chg="add mod">
          <ac:chgData name="Jones Egydio" userId="00575a3e5205fb66" providerId="LiveId" clId="{1A1C8028-98B5-4C67-A053-A0178320DCEE}" dt="2024-08-04T21:56:39.367" v="1014" actId="1076"/>
          <ac:spMkLst>
            <pc:docMk/>
            <pc:sldMk cId="634117544" sldId="429"/>
            <ac:spMk id="3" creationId="{61790852-B719-93B1-CE6B-358B0A96F1F3}"/>
          </ac:spMkLst>
        </pc:spChg>
        <pc:spChg chg="del">
          <ac:chgData name="Jones Egydio" userId="00575a3e5205fb66" providerId="LiveId" clId="{1A1C8028-98B5-4C67-A053-A0178320DCEE}" dt="2024-08-04T21:56:30.694" v="1011" actId="478"/>
          <ac:spMkLst>
            <pc:docMk/>
            <pc:sldMk cId="634117544" sldId="429"/>
            <ac:spMk id="4" creationId="{84144C1F-63F3-1087-A31A-CEC3C9391F61}"/>
          </ac:spMkLst>
        </pc:spChg>
        <pc:spChg chg="mod">
          <ac:chgData name="Jones Egydio" userId="00575a3e5205fb66" providerId="LiveId" clId="{1A1C8028-98B5-4C67-A053-A0178320DCEE}" dt="2024-08-04T21:56:08.001" v="1009" actId="114"/>
          <ac:spMkLst>
            <pc:docMk/>
            <pc:sldMk cId="634117544" sldId="429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7.499" v="1151" actId="113"/>
          <ac:spMkLst>
            <pc:docMk/>
            <pc:sldMk cId="634117544" sldId="429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6:28.816" v="1010" actId="478"/>
          <ac:spMkLst>
            <pc:docMk/>
            <pc:sldMk cId="634117544" sldId="429"/>
            <ac:spMk id="13" creationId="{661D5406-5C18-F487-FDA4-07BA55A43C54}"/>
          </ac:spMkLst>
        </pc:spChg>
        <pc:spChg chg="del">
          <ac:chgData name="Jones Egydio" userId="00575a3e5205fb66" providerId="LiveId" clId="{1A1C8028-98B5-4C67-A053-A0178320DCEE}" dt="2024-08-04T21:56:32.124" v="1012" actId="478"/>
          <ac:spMkLst>
            <pc:docMk/>
            <pc:sldMk cId="634117544" sldId="429"/>
            <ac:spMk id="14" creationId="{24B361D6-6F94-7666-4A0B-8C66C8CFCBBA}"/>
          </ac:spMkLst>
        </pc:spChg>
        <pc:spChg chg="add mod">
          <ac:chgData name="Jones Egydio" userId="00575a3e5205fb66" providerId="LiveId" clId="{1A1C8028-98B5-4C67-A053-A0178320DCEE}" dt="2024-08-04T21:56:39.367" v="1014" actId="1076"/>
          <ac:spMkLst>
            <pc:docMk/>
            <pc:sldMk cId="634117544" sldId="429"/>
            <ac:spMk id="15" creationId="{0903C1B1-87E0-CF37-174F-B466DCECC37A}"/>
          </ac:spMkLst>
        </pc:spChg>
        <pc:cxnChg chg="add mod">
          <ac:chgData name="Jones Egydio" userId="00575a3e5205fb66" providerId="LiveId" clId="{1A1C8028-98B5-4C67-A053-A0178320DCEE}" dt="2024-08-04T21:56:51.562" v="1018" actId="208"/>
          <ac:cxnSpMkLst>
            <pc:docMk/>
            <pc:sldMk cId="634117544" sldId="429"/>
            <ac:cxnSpMk id="17" creationId="{AAF09C40-2C44-D976-B3AD-4FA1D79E30EA}"/>
          </ac:cxnSpMkLst>
        </pc:cxnChg>
      </pc:sldChg>
      <pc:sldChg chg="addSp delSp modSp add mod">
        <pc:chgData name="Jones Egydio" userId="00575a3e5205fb66" providerId="LiveId" clId="{1A1C8028-98B5-4C67-A053-A0178320DCEE}" dt="2024-08-04T22:02:03.895" v="1150" actId="113"/>
        <pc:sldMkLst>
          <pc:docMk/>
          <pc:sldMk cId="1766625012" sldId="430"/>
        </pc:sldMkLst>
        <pc:spChg chg="del">
          <ac:chgData name="Jones Egydio" userId="00575a3e5205fb66" providerId="LiveId" clId="{1A1C8028-98B5-4C67-A053-A0178320DCEE}" dt="2024-08-04T21:57:47.653" v="1026" actId="478"/>
          <ac:spMkLst>
            <pc:docMk/>
            <pc:sldMk cId="1766625012" sldId="430"/>
            <ac:spMk id="3" creationId="{61790852-B719-93B1-CE6B-358B0A96F1F3}"/>
          </ac:spMkLst>
        </pc:spChg>
        <pc:spChg chg="mod">
          <ac:chgData name="Jones Egydio" userId="00575a3e5205fb66" providerId="LiveId" clId="{1A1C8028-98B5-4C67-A053-A0178320DCEE}" dt="2024-08-04T21:57:20.664" v="1020"/>
          <ac:spMkLst>
            <pc:docMk/>
            <pc:sldMk cId="1766625012" sldId="430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3.895" v="1150" actId="113"/>
          <ac:spMkLst>
            <pc:docMk/>
            <pc:sldMk cId="1766625012" sldId="430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7:42.286" v="1023" actId="478"/>
          <ac:spMkLst>
            <pc:docMk/>
            <pc:sldMk cId="1766625012" sldId="430"/>
            <ac:spMk id="11" creationId="{FBB5A832-5F94-8AEA-12ED-B4FF3F87F957}"/>
          </ac:spMkLst>
        </pc:spChg>
        <pc:spChg chg="del">
          <ac:chgData name="Jones Egydio" userId="00575a3e5205fb66" providerId="LiveId" clId="{1A1C8028-98B5-4C67-A053-A0178320DCEE}" dt="2024-08-04T21:57:38.187" v="1021" actId="478"/>
          <ac:spMkLst>
            <pc:docMk/>
            <pc:sldMk cId="1766625012" sldId="430"/>
            <ac:spMk id="12" creationId="{785695C9-CE1D-188D-12F4-5A0E583267D7}"/>
          </ac:spMkLst>
        </pc:spChg>
        <pc:spChg chg="add mod">
          <ac:chgData name="Jones Egydio" userId="00575a3e5205fb66" providerId="LiveId" clId="{1A1C8028-98B5-4C67-A053-A0178320DCEE}" dt="2024-08-04T21:58:15.577" v="1036" actId="1076"/>
          <ac:spMkLst>
            <pc:docMk/>
            <pc:sldMk cId="1766625012" sldId="430"/>
            <ac:spMk id="13" creationId="{1F5AEF53-346E-EA90-6DCF-9BCCCF87CF42}"/>
          </ac:spMkLst>
        </pc:spChg>
        <pc:spChg chg="add mod">
          <ac:chgData name="Jones Egydio" userId="00575a3e5205fb66" providerId="LiveId" clId="{1A1C8028-98B5-4C67-A053-A0178320DCEE}" dt="2024-08-04T21:58:09.782" v="1034" actId="1076"/>
          <ac:spMkLst>
            <pc:docMk/>
            <pc:sldMk cId="1766625012" sldId="430"/>
            <ac:spMk id="14" creationId="{923F1F5D-09B8-970F-D30A-DE84A3F3C675}"/>
          </ac:spMkLst>
        </pc:spChg>
        <pc:spChg chg="del">
          <ac:chgData name="Jones Egydio" userId="00575a3e5205fb66" providerId="LiveId" clId="{1A1C8028-98B5-4C67-A053-A0178320DCEE}" dt="2024-08-04T21:57:48.839" v="1027" actId="478"/>
          <ac:spMkLst>
            <pc:docMk/>
            <pc:sldMk cId="1766625012" sldId="430"/>
            <ac:spMk id="15" creationId="{0903C1B1-87E0-CF37-174F-B466DCECC37A}"/>
          </ac:spMkLst>
        </pc:spChg>
        <pc:spChg chg="add mod">
          <ac:chgData name="Jones Egydio" userId="00575a3e5205fb66" providerId="LiveId" clId="{1A1C8028-98B5-4C67-A053-A0178320DCEE}" dt="2024-08-04T21:57:55.238" v="1029" actId="1076"/>
          <ac:spMkLst>
            <pc:docMk/>
            <pc:sldMk cId="1766625012" sldId="430"/>
            <ac:spMk id="18" creationId="{1F654D31-17DF-D015-1564-B430D704C56B}"/>
          </ac:spMkLst>
        </pc:spChg>
        <pc:picChg chg="mod">
          <ac:chgData name="Jones Egydio" userId="00575a3e5205fb66" providerId="LiveId" clId="{1A1C8028-98B5-4C67-A053-A0178320DCEE}" dt="2024-08-04T21:57:58.940" v="1030" actId="1076"/>
          <ac:picMkLst>
            <pc:docMk/>
            <pc:sldMk cId="1766625012" sldId="430"/>
            <ac:picMk id="6" creationId="{AD3D76A2-E30A-B390-2E3E-ECFA30FF3F5E}"/>
          </ac:picMkLst>
        </pc:picChg>
        <pc:cxnChg chg="del">
          <ac:chgData name="Jones Egydio" userId="00575a3e5205fb66" providerId="LiveId" clId="{1A1C8028-98B5-4C67-A053-A0178320DCEE}" dt="2024-08-04T21:57:39.383" v="1022" actId="478"/>
          <ac:cxnSpMkLst>
            <pc:docMk/>
            <pc:sldMk cId="1766625012" sldId="430"/>
            <ac:cxnSpMk id="9" creationId="{3DB7D8F3-C3D1-4489-87AF-D5A2ECB54888}"/>
          </ac:cxnSpMkLst>
        </pc:cxnChg>
        <pc:cxnChg chg="del mod">
          <ac:chgData name="Jones Egydio" userId="00575a3e5205fb66" providerId="LiveId" clId="{1A1C8028-98B5-4C67-A053-A0178320DCEE}" dt="2024-08-04T21:57:43.252" v="1024" actId="478"/>
          <ac:cxnSpMkLst>
            <pc:docMk/>
            <pc:sldMk cId="1766625012" sldId="430"/>
            <ac:cxnSpMk id="10" creationId="{698FB3EF-813F-8AA9-7A69-ABD6901E2BAD}"/>
          </ac:cxnSpMkLst>
        </pc:cxnChg>
        <pc:cxnChg chg="mod">
          <ac:chgData name="Jones Egydio" userId="00575a3e5205fb66" providerId="LiveId" clId="{1A1C8028-98B5-4C67-A053-A0178320DCEE}" dt="2024-08-04T21:58:20.576" v="1039" actId="14100"/>
          <ac:cxnSpMkLst>
            <pc:docMk/>
            <pc:sldMk cId="1766625012" sldId="430"/>
            <ac:cxnSpMk id="17" creationId="{AAF09C40-2C44-D976-B3AD-4FA1D79E30EA}"/>
          </ac:cxnSpMkLst>
        </pc:cxnChg>
      </pc:sldChg>
      <pc:sldChg chg="delSp modSp add mod">
        <pc:chgData name="Jones Egydio" userId="00575a3e5205fb66" providerId="LiveId" clId="{1A1C8028-98B5-4C67-A053-A0178320DCEE}" dt="2024-08-04T22:02:00.424" v="1149" actId="113"/>
        <pc:sldMkLst>
          <pc:docMk/>
          <pc:sldMk cId="3949538777" sldId="431"/>
        </pc:sldMkLst>
        <pc:spChg chg="mod">
          <ac:chgData name="Jones Egydio" userId="00575a3e5205fb66" providerId="LiveId" clId="{1A1C8028-98B5-4C67-A053-A0178320DCEE}" dt="2024-08-04T22:00:05.201" v="1094" actId="15"/>
          <ac:spMkLst>
            <pc:docMk/>
            <pc:sldMk cId="3949538777" sldId="431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0.424" v="1149" actId="113"/>
          <ac:spMkLst>
            <pc:docMk/>
            <pc:sldMk cId="3949538777" sldId="431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9:13.912" v="1080" actId="478"/>
          <ac:spMkLst>
            <pc:docMk/>
            <pc:sldMk cId="3949538777" sldId="431"/>
            <ac:spMk id="13" creationId="{1F5AEF53-346E-EA90-6DCF-9BCCCF87CF42}"/>
          </ac:spMkLst>
        </pc:spChg>
        <pc:spChg chg="del">
          <ac:chgData name="Jones Egydio" userId="00575a3e5205fb66" providerId="LiveId" clId="{1A1C8028-98B5-4C67-A053-A0178320DCEE}" dt="2024-08-04T21:59:14.999" v="1081" actId="478"/>
          <ac:spMkLst>
            <pc:docMk/>
            <pc:sldMk cId="3949538777" sldId="431"/>
            <ac:spMk id="14" creationId="{923F1F5D-09B8-970F-D30A-DE84A3F3C675}"/>
          </ac:spMkLst>
        </pc:spChg>
        <pc:spChg chg="del">
          <ac:chgData name="Jones Egydio" userId="00575a3e5205fb66" providerId="LiveId" clId="{1A1C8028-98B5-4C67-A053-A0178320DCEE}" dt="2024-08-04T21:59:12.602" v="1079" actId="478"/>
          <ac:spMkLst>
            <pc:docMk/>
            <pc:sldMk cId="3949538777" sldId="431"/>
            <ac:spMk id="18" creationId="{1F654D31-17DF-D015-1564-B430D704C56B}"/>
          </ac:spMkLst>
        </pc:spChg>
        <pc:picChg chg="del">
          <ac:chgData name="Jones Egydio" userId="00575a3e5205fb66" providerId="LiveId" clId="{1A1C8028-98B5-4C67-A053-A0178320DCEE}" dt="2024-08-04T21:59:09.855" v="1077" actId="478"/>
          <ac:picMkLst>
            <pc:docMk/>
            <pc:sldMk cId="3949538777" sldId="431"/>
            <ac:picMk id="6" creationId="{AD3D76A2-E30A-B390-2E3E-ECFA30FF3F5E}"/>
          </ac:picMkLst>
        </pc:picChg>
        <pc:cxnChg chg="del mod">
          <ac:chgData name="Jones Egydio" userId="00575a3e5205fb66" providerId="LiveId" clId="{1A1C8028-98B5-4C67-A053-A0178320DCEE}" dt="2024-08-04T21:59:10.741" v="1078" actId="478"/>
          <ac:cxnSpMkLst>
            <pc:docMk/>
            <pc:sldMk cId="3949538777" sldId="431"/>
            <ac:cxnSpMk id="17" creationId="{AAF09C40-2C44-D976-B3AD-4FA1D79E30EA}"/>
          </ac:cxnSpMkLst>
        </pc:cxnChg>
      </pc:sldChg>
      <pc:sldChg chg="modSp add mod">
        <pc:chgData name="Jones Egydio" userId="00575a3e5205fb66" providerId="LiveId" clId="{1A1C8028-98B5-4C67-A053-A0178320DCEE}" dt="2024-08-04T22:01:56.422" v="1148" actId="113"/>
        <pc:sldMkLst>
          <pc:docMk/>
          <pc:sldMk cId="2621388232" sldId="432"/>
        </pc:sldMkLst>
        <pc:spChg chg="mod">
          <ac:chgData name="Jones Egydio" userId="00575a3e5205fb66" providerId="LiveId" clId="{1A1C8028-98B5-4C67-A053-A0178320DCEE}" dt="2024-08-04T22:01:42.696" v="1147" actId="6549"/>
          <ac:spMkLst>
            <pc:docMk/>
            <pc:sldMk cId="2621388232" sldId="432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1:56.422" v="1148" actId="113"/>
          <ac:spMkLst>
            <pc:docMk/>
            <pc:sldMk cId="2621388232" sldId="432"/>
            <ac:spMk id="7" creationId="{00000000-0000-0000-0000-000000000000}"/>
          </ac:spMkLst>
        </pc:spChg>
      </pc:sldChg>
      <pc:sldChg chg="addSp delSp modSp add mod">
        <pc:chgData name="Jones Egydio" userId="00575a3e5205fb66" providerId="LiveId" clId="{1A1C8028-98B5-4C67-A053-A0178320DCEE}" dt="2024-08-04T22:31:23.991" v="1202" actId="1076"/>
        <pc:sldMkLst>
          <pc:docMk/>
          <pc:sldMk cId="890496966" sldId="433"/>
        </pc:sldMkLst>
        <pc:spChg chg="add mod">
          <ac:chgData name="Jones Egydio" userId="00575a3e5205fb66" providerId="LiveId" clId="{1A1C8028-98B5-4C67-A053-A0178320DCEE}" dt="2024-08-04T22:31:16.898" v="1201" actId="1076"/>
          <ac:spMkLst>
            <pc:docMk/>
            <pc:sldMk cId="890496966" sldId="433"/>
            <ac:spMk id="3" creationId="{2D390890-BC69-86EE-24CB-7DE2100763EE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4" creationId="{CDBB1DF3-52EF-A71A-5A11-D91D1BECE6E9}"/>
          </ac:spMkLst>
        </pc:spChg>
        <pc:spChg chg="del mod">
          <ac:chgData name="Jones Egydio" userId="00575a3e5205fb66" providerId="LiveId" clId="{1A1C8028-98B5-4C67-A053-A0178320DCEE}" dt="2024-08-04T22:30:07.874" v="1188" actId="478"/>
          <ac:spMkLst>
            <pc:docMk/>
            <pc:sldMk cId="890496966" sldId="433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28:19.426" v="1186" actId="20577"/>
          <ac:spMkLst>
            <pc:docMk/>
            <pc:sldMk cId="890496966" sldId="433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9" creationId="{B4AA3DBB-DA9C-8558-4F5C-B7260CFA5350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10" creationId="{1005647D-6AB1-A6E9-68D6-DCA4C06A1651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12" creationId="{0FC2BF7E-AB35-C1C2-72A6-75C5E314A2D8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15" creationId="{8684B7F5-12FD-69E7-97E3-7A8B4FBE7162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17" creationId="{E25C89F9-545A-E3BC-70EC-8A60FF3CC70D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0" creationId="{A534204F-FB5E-1A06-ABE7-A5BB9E2BE493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3" creationId="{0A897585-1AB3-344B-9BAF-21BAF8D0FB4B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4" creationId="{789D9636-2C83-1020-AEC0-218C29B6ACA8}"/>
          </ac:spMkLst>
        </pc:spChg>
        <pc:grpChg chg="add mod">
          <ac:chgData name="Jones Egydio" userId="00575a3e5205fb66" providerId="LiveId" clId="{1A1C8028-98B5-4C67-A053-A0178320DCEE}" dt="2024-08-04T22:30:27.902" v="1193" actId="1076"/>
          <ac:grpSpMkLst>
            <pc:docMk/>
            <pc:sldMk cId="890496966" sldId="433"/>
            <ac:grpSpMk id="6" creationId="{BF1310E5-CA9C-2173-F070-5B81D2CB3B6A}"/>
          </ac:grpSpMkLst>
        </pc:grpChg>
        <pc:picChg chg="add mod">
          <ac:chgData name="Jones Egydio" userId="00575a3e5205fb66" providerId="LiveId" clId="{1A1C8028-98B5-4C67-A053-A0178320DCEE}" dt="2024-08-04T22:31:23.991" v="1202" actId="1076"/>
          <ac:picMkLst>
            <pc:docMk/>
            <pc:sldMk cId="890496966" sldId="433"/>
            <ac:picMk id="11" creationId="{E2E9D05D-14F0-4FAF-BDCC-4A24266D7AF1}"/>
          </ac:picMkLst>
        </pc:picChg>
        <pc:picChg chg="add mod">
          <ac:chgData name="Jones Egydio" userId="00575a3e5205fb66" providerId="LiveId" clId="{1A1C8028-98B5-4C67-A053-A0178320DCEE}" dt="2024-08-04T22:30:14.273" v="1189"/>
          <ac:picMkLst>
            <pc:docMk/>
            <pc:sldMk cId="890496966" sldId="433"/>
            <ac:picMk id="14" creationId="{7BBCF4E2-6BCF-D7B1-471F-BEE936379F40}"/>
          </ac:picMkLst>
        </pc:picChg>
        <pc:cxnChg chg="add mod">
          <ac:chgData name="Jones Egydio" userId="00575a3e5205fb66" providerId="LiveId" clId="{1A1C8028-98B5-4C67-A053-A0178320DCEE}" dt="2024-08-04T22:31:23.991" v="1202" actId="1076"/>
          <ac:cxnSpMkLst>
            <pc:docMk/>
            <pc:sldMk cId="890496966" sldId="433"/>
            <ac:cxnSpMk id="13" creationId="{9B63D37B-C9CC-FEF4-943C-10EA15FCC982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18" creationId="{BCEC9D0B-687E-A44B-230E-B16BA2D2207B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19" creationId="{07A88FB9-0ECA-6A07-C938-4854CF9EDE1D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21" creationId="{1EAF857A-9DB9-F42A-57C6-111A394E3BF2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22" creationId="{7DDB62FB-8506-775D-8ABC-FA2D439047C8}"/>
          </ac:cxnSpMkLst>
        </pc:cxnChg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99423572" sldId="433"/>
        </pc:sldMkLst>
      </pc:sldChg>
      <pc:sldChg chg="addSp delSp modSp add mod">
        <pc:chgData name="Jones Egydio" userId="00575a3e5205fb66" providerId="LiveId" clId="{1A1C8028-98B5-4C67-A053-A0178320DCEE}" dt="2024-08-04T22:34:39.243" v="1229" actId="1076"/>
        <pc:sldMkLst>
          <pc:docMk/>
          <pc:sldMk cId="1429892182" sldId="434"/>
        </pc:sldMkLst>
        <pc:spChg chg="mod">
          <ac:chgData name="Jones Egydio" userId="00575a3e5205fb66" providerId="LiveId" clId="{1A1C8028-98B5-4C67-A053-A0178320DCEE}" dt="2024-08-04T22:31:49.508" v="1206" actId="20577"/>
          <ac:spMkLst>
            <pc:docMk/>
            <pc:sldMk cId="1429892182" sldId="434"/>
            <ac:spMk id="3" creationId="{2D390890-BC69-86EE-24CB-7DE2100763EE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4" creationId="{CDBB1DF3-52EF-A71A-5A11-D91D1BECE6E9}"/>
          </ac:spMkLst>
        </pc:spChg>
        <pc:spChg chg="add mod">
          <ac:chgData name="Jones Egydio" userId="00575a3e5205fb66" providerId="LiveId" clId="{1A1C8028-98B5-4C67-A053-A0178320DCEE}" dt="2024-08-04T22:32:11.494" v="1209" actId="1076"/>
          <ac:spMkLst>
            <pc:docMk/>
            <pc:sldMk cId="1429892182" sldId="434"/>
            <ac:spMk id="5" creationId="{E9A4E113-A51F-B61C-77D0-81D26A8571E8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9" creationId="{B4AA3DBB-DA9C-8558-4F5C-B7260CFA5350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10" creationId="{1005647D-6AB1-A6E9-68D6-DCA4C06A1651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12" creationId="{0FC2BF7E-AB35-C1C2-72A6-75C5E314A2D8}"/>
          </ac:spMkLst>
        </pc:spChg>
        <pc:spChg chg="add mod">
          <ac:chgData name="Jones Egydio" userId="00575a3e5205fb66" providerId="LiveId" clId="{1A1C8028-98B5-4C67-A053-A0178320DCEE}" dt="2024-08-04T22:32:37.262" v="1211" actId="20577"/>
          <ac:spMkLst>
            <pc:docMk/>
            <pc:sldMk cId="1429892182" sldId="434"/>
            <ac:spMk id="25" creationId="{3FE357A0-7EA1-F203-D6C6-1BA3DB7220FD}"/>
          </ac:spMkLst>
        </pc:spChg>
        <pc:spChg chg="add mod">
          <ac:chgData name="Jones Egydio" userId="00575a3e5205fb66" providerId="LiveId" clId="{1A1C8028-98B5-4C67-A053-A0178320DCEE}" dt="2024-08-04T22:32:19.734" v="1210" actId="1076"/>
          <ac:spMkLst>
            <pc:docMk/>
            <pc:sldMk cId="1429892182" sldId="434"/>
            <ac:spMk id="26" creationId="{8FDF163E-5B5B-597D-6C15-7A26B880C66E}"/>
          </ac:spMkLst>
        </pc:spChg>
        <pc:spChg chg="add mod">
          <ac:chgData name="Jones Egydio" userId="00575a3e5205fb66" providerId="LiveId" clId="{1A1C8028-98B5-4C67-A053-A0178320DCEE}" dt="2024-08-04T22:34:39.243" v="1229" actId="1076"/>
          <ac:spMkLst>
            <pc:docMk/>
            <pc:sldMk cId="1429892182" sldId="434"/>
            <ac:spMk id="27" creationId="{25040C10-A0AB-5D89-FC7F-20ED73F1F001}"/>
          </ac:spMkLst>
        </pc:spChg>
        <pc:spChg chg="add mod">
          <ac:chgData name="Jones Egydio" userId="00575a3e5205fb66" providerId="LiveId" clId="{1A1C8028-98B5-4C67-A053-A0178320DCEE}" dt="2024-08-04T22:34:09.381" v="1226" actId="20577"/>
          <ac:spMkLst>
            <pc:docMk/>
            <pc:sldMk cId="1429892182" sldId="434"/>
            <ac:spMk id="28" creationId="{F88C3042-D3D0-6175-19B1-C2DF9215B110}"/>
          </ac:spMkLst>
        </pc:spChg>
        <pc:picChg chg="del">
          <ac:chgData name="Jones Egydio" userId="00575a3e5205fb66" providerId="LiveId" clId="{1A1C8028-98B5-4C67-A053-A0178320DCEE}" dt="2024-08-04T22:32:05.667" v="1207" actId="478"/>
          <ac:picMkLst>
            <pc:docMk/>
            <pc:sldMk cId="1429892182" sldId="434"/>
            <ac:picMk id="11" creationId="{E2E9D05D-14F0-4FAF-BDCC-4A24266D7AF1}"/>
          </ac:picMkLst>
        </pc:picChg>
        <pc:cxnChg chg="del mod">
          <ac:chgData name="Jones Egydio" userId="00575a3e5205fb66" providerId="LiveId" clId="{1A1C8028-98B5-4C67-A053-A0178320DCEE}" dt="2024-08-04T22:32:05.667" v="1207" actId="478"/>
          <ac:cxnSpMkLst>
            <pc:docMk/>
            <pc:sldMk cId="1429892182" sldId="434"/>
            <ac:cxnSpMk id="13" creationId="{9B63D37B-C9CC-FEF4-943C-10EA15FCC982}"/>
          </ac:cxnSpMkLst>
        </pc:cxnChg>
      </pc:sldChg>
      <pc:sldChg chg="addSp delSp modSp add mod">
        <pc:chgData name="Jones Egydio" userId="00575a3e5205fb66" providerId="LiveId" clId="{1A1C8028-98B5-4C67-A053-A0178320DCEE}" dt="2024-08-04T22:35:36.118" v="1245" actId="1076"/>
        <pc:sldMkLst>
          <pc:docMk/>
          <pc:sldMk cId="594895874" sldId="435"/>
        </pc:sldMkLst>
        <pc:spChg chg="del">
          <ac:chgData name="Jones Egydio" userId="00575a3e5205fb66" providerId="LiveId" clId="{1A1C8028-98B5-4C67-A053-A0178320DCEE}" dt="2024-08-04T22:35:19.622" v="1242" actId="478"/>
          <ac:spMkLst>
            <pc:docMk/>
            <pc:sldMk cId="594895874" sldId="435"/>
            <ac:spMk id="3" creationId="{2D390890-BC69-86EE-24CB-7DE2100763EE}"/>
          </ac:spMkLst>
        </pc:spChg>
        <pc:spChg chg="add mod">
          <ac:chgData name="Jones Egydio" userId="00575a3e5205fb66" providerId="LiveId" clId="{1A1C8028-98B5-4C67-A053-A0178320DCEE}" dt="2024-08-04T22:35:36.118" v="1245" actId="1076"/>
          <ac:spMkLst>
            <pc:docMk/>
            <pc:sldMk cId="594895874" sldId="435"/>
            <ac:spMk id="4" creationId="{B11362A0-9FC5-AD70-DACA-7BBCACF5EAC9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5" creationId="{E9A4E113-A51F-B61C-77D0-81D26A8571E8}"/>
          </ac:spMkLst>
        </pc:spChg>
        <pc:spChg chg="mod">
          <ac:chgData name="Jones Egydio" userId="00575a3e5205fb66" providerId="LiveId" clId="{1A1C8028-98B5-4C67-A053-A0178320DCEE}" dt="2024-08-04T22:35:13.518" v="1240" actId="20577"/>
          <ac:spMkLst>
            <pc:docMk/>
            <pc:sldMk cId="594895874" sldId="435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2:35:36.118" v="1245" actId="1076"/>
          <ac:spMkLst>
            <pc:docMk/>
            <pc:sldMk cId="594895874" sldId="435"/>
            <ac:spMk id="12" creationId="{C5838292-EE13-5CDC-A246-20BCC88CBBB7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5" creationId="{3FE357A0-7EA1-F203-D6C6-1BA3DB7220FD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6" creationId="{8FDF163E-5B5B-597D-6C15-7A26B880C66E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7" creationId="{25040C10-A0AB-5D89-FC7F-20ED73F1F001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8" creationId="{F88C3042-D3D0-6175-19B1-C2DF9215B110}"/>
          </ac:spMkLst>
        </pc:spChg>
        <pc:grpChg chg="del">
          <ac:chgData name="Jones Egydio" userId="00575a3e5205fb66" providerId="LiveId" clId="{1A1C8028-98B5-4C67-A053-A0178320DCEE}" dt="2024-08-04T22:35:16.774" v="1241" actId="478"/>
          <ac:grpSpMkLst>
            <pc:docMk/>
            <pc:sldMk cId="594895874" sldId="435"/>
            <ac:grpSpMk id="6" creationId="{BF1310E5-CA9C-2173-F070-5B81D2CB3B6A}"/>
          </ac:grpSpMkLst>
        </pc:grp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9" creationId="{A9C75E98-8411-7AE8-5568-08D0258FDE5D}"/>
          </ac:picMkLst>
        </pc:pic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10" creationId="{9B087F6C-80B4-7C5B-A1CC-212E9AD44A08}"/>
          </ac:picMkLst>
        </pc:pic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11" creationId="{8B53D843-9732-CBA8-EB2E-D0D6862285D3}"/>
          </ac:picMkLst>
        </pc:picChg>
        <pc:cxnChg chg="mod">
          <ac:chgData name="Jones Egydio" userId="00575a3e5205fb66" providerId="LiveId" clId="{1A1C8028-98B5-4C67-A053-A0178320DCEE}" dt="2024-08-04T22:35:16.774" v="1241" actId="478"/>
          <ac:cxnSpMkLst>
            <pc:docMk/>
            <pc:sldMk cId="594895874" sldId="435"/>
            <ac:cxnSpMk id="18" creationId="{BCEC9D0B-687E-A44B-230E-B16BA2D2207B}"/>
          </ac:cxnSpMkLst>
        </pc:cxnChg>
        <pc:cxnChg chg="mod">
          <ac:chgData name="Jones Egydio" userId="00575a3e5205fb66" providerId="LiveId" clId="{1A1C8028-98B5-4C67-A053-A0178320DCEE}" dt="2024-08-04T22:35:16.774" v="1241" actId="478"/>
          <ac:cxnSpMkLst>
            <pc:docMk/>
            <pc:sldMk cId="594895874" sldId="435"/>
            <ac:cxnSpMk id="19" creationId="{07A88FB9-0ECA-6A07-C938-4854CF9EDE1D}"/>
          </ac:cxnSpMkLst>
        </pc:cxnChg>
      </pc:sldChg>
      <pc:sldChg chg="addSp delSp modSp add mod">
        <pc:chgData name="Jones Egydio" userId="00575a3e5205fb66" providerId="LiveId" clId="{1A1C8028-98B5-4C67-A053-A0178320DCEE}" dt="2024-08-04T22:36:08.737" v="1253" actId="1076"/>
        <pc:sldMkLst>
          <pc:docMk/>
          <pc:sldMk cId="2575571570" sldId="436"/>
        </pc:sldMkLst>
        <pc:spChg chg="add mod">
          <ac:chgData name="Jones Egydio" userId="00575a3e5205fb66" providerId="LiveId" clId="{1A1C8028-98B5-4C67-A053-A0178320DCEE}" dt="2024-08-04T22:36:08.737" v="1253" actId="1076"/>
          <ac:spMkLst>
            <pc:docMk/>
            <pc:sldMk cId="2575571570" sldId="436"/>
            <ac:spMk id="3" creationId="{2D48FC7E-3E2E-E94C-C4EB-8959E2E08EF9}"/>
          </ac:spMkLst>
        </pc:spChg>
        <pc:spChg chg="del">
          <ac:chgData name="Jones Egydio" userId="00575a3e5205fb66" providerId="LiveId" clId="{1A1C8028-98B5-4C67-A053-A0178320DCEE}" dt="2024-08-04T22:35:58.062" v="1250" actId="478"/>
          <ac:spMkLst>
            <pc:docMk/>
            <pc:sldMk cId="2575571570" sldId="436"/>
            <ac:spMk id="12" creationId="{C5838292-EE13-5CDC-A246-20BCC88CBBB7}"/>
          </ac:spMkLst>
        </pc:spChg>
        <pc:picChg chg="add mod">
          <ac:chgData name="Jones Egydio" userId="00575a3e5205fb66" providerId="LiveId" clId="{1A1C8028-98B5-4C67-A053-A0178320DCEE}" dt="2024-08-04T22:36:08.737" v="1253" actId="1076"/>
          <ac:picMkLst>
            <pc:docMk/>
            <pc:sldMk cId="2575571570" sldId="436"/>
            <ac:picMk id="5" creationId="{FAC210BC-1C23-1802-B692-4AA48F939A88}"/>
          </ac:picMkLst>
        </pc:picChg>
        <pc:picChg chg="add mod">
          <ac:chgData name="Jones Egydio" userId="00575a3e5205fb66" providerId="LiveId" clId="{1A1C8028-98B5-4C67-A053-A0178320DCEE}" dt="2024-08-04T22:36:08.737" v="1253" actId="1076"/>
          <ac:picMkLst>
            <pc:docMk/>
            <pc:sldMk cId="2575571570" sldId="436"/>
            <ac:picMk id="6" creationId="{EE46C738-BD91-FA97-4CA7-61D9DB45E873}"/>
          </ac:picMkLst>
        </pc:picChg>
        <pc:picChg chg="del">
          <ac:chgData name="Jones Egydio" userId="00575a3e5205fb66" providerId="LiveId" clId="{1A1C8028-98B5-4C67-A053-A0178320DCEE}" dt="2024-08-04T22:35:55.820" v="1248" actId="478"/>
          <ac:picMkLst>
            <pc:docMk/>
            <pc:sldMk cId="2575571570" sldId="436"/>
            <ac:picMk id="9" creationId="{A9C75E98-8411-7AE8-5568-08D0258FDE5D}"/>
          </ac:picMkLst>
        </pc:picChg>
        <pc:picChg chg="del">
          <ac:chgData name="Jones Egydio" userId="00575a3e5205fb66" providerId="LiveId" clId="{1A1C8028-98B5-4C67-A053-A0178320DCEE}" dt="2024-08-04T22:35:55.255" v="1247" actId="478"/>
          <ac:picMkLst>
            <pc:docMk/>
            <pc:sldMk cId="2575571570" sldId="436"/>
            <ac:picMk id="10" creationId="{9B087F6C-80B4-7C5B-A1CC-212E9AD44A08}"/>
          </ac:picMkLst>
        </pc:picChg>
        <pc:picChg chg="del">
          <ac:chgData name="Jones Egydio" userId="00575a3e5205fb66" providerId="LiveId" clId="{1A1C8028-98B5-4C67-A053-A0178320DCEE}" dt="2024-08-04T22:35:56.733" v="1249" actId="478"/>
          <ac:picMkLst>
            <pc:docMk/>
            <pc:sldMk cId="2575571570" sldId="436"/>
            <ac:picMk id="11" creationId="{8B53D843-9732-CBA8-EB2E-D0D6862285D3}"/>
          </ac:picMkLst>
        </pc:picChg>
      </pc:sldChg>
      <pc:sldChg chg="addSp delSp modSp add mod">
        <pc:chgData name="Jones Egydio" userId="00575a3e5205fb66" providerId="LiveId" clId="{1A1C8028-98B5-4C67-A053-A0178320DCEE}" dt="2024-08-04T22:36:33.084" v="1261" actId="1076"/>
        <pc:sldMkLst>
          <pc:docMk/>
          <pc:sldMk cId="3203876229" sldId="437"/>
        </pc:sldMkLst>
        <pc:spChg chg="del">
          <ac:chgData name="Jones Egydio" userId="00575a3e5205fb66" providerId="LiveId" clId="{1A1C8028-98B5-4C67-A053-A0178320DCEE}" dt="2024-08-04T22:36:26.822" v="1255" actId="478"/>
          <ac:spMkLst>
            <pc:docMk/>
            <pc:sldMk cId="3203876229" sldId="437"/>
            <ac:spMk id="3" creationId="{2D48FC7E-3E2E-E94C-C4EB-8959E2E08EF9}"/>
          </ac:spMkLst>
        </pc:spChg>
        <pc:spChg chg="add mod">
          <ac:chgData name="Jones Egydio" userId="00575a3e5205fb66" providerId="LiveId" clId="{1A1C8028-98B5-4C67-A053-A0178320DCEE}" dt="2024-08-04T22:36:33.084" v="1261" actId="1076"/>
          <ac:spMkLst>
            <pc:docMk/>
            <pc:sldMk cId="3203876229" sldId="437"/>
            <ac:spMk id="9" creationId="{D6B75A13-8D2D-37BA-0AF1-EA0DBA39F480}"/>
          </ac:spMkLst>
        </pc:spChg>
        <pc:picChg chg="del mod">
          <ac:chgData name="Jones Egydio" userId="00575a3e5205fb66" providerId="LiveId" clId="{1A1C8028-98B5-4C67-A053-A0178320DCEE}" dt="2024-08-04T22:36:29.023" v="1259" actId="478"/>
          <ac:picMkLst>
            <pc:docMk/>
            <pc:sldMk cId="3203876229" sldId="437"/>
            <ac:picMk id="5" creationId="{FAC210BC-1C23-1802-B692-4AA48F939A88}"/>
          </ac:picMkLst>
        </pc:picChg>
        <pc:picChg chg="del mod">
          <ac:chgData name="Jones Egydio" userId="00575a3e5205fb66" providerId="LiveId" clId="{1A1C8028-98B5-4C67-A053-A0178320DCEE}" dt="2024-08-04T22:36:28.381" v="1257" actId="478"/>
          <ac:picMkLst>
            <pc:docMk/>
            <pc:sldMk cId="3203876229" sldId="437"/>
            <ac:picMk id="6" creationId="{EE46C738-BD91-FA97-4CA7-61D9DB45E873}"/>
          </ac:picMkLst>
        </pc:picChg>
        <pc:picChg chg="add mod">
          <ac:chgData name="Jones Egydio" userId="00575a3e5205fb66" providerId="LiveId" clId="{1A1C8028-98B5-4C67-A053-A0178320DCEE}" dt="2024-08-04T22:36:33.084" v="1261" actId="1076"/>
          <ac:picMkLst>
            <pc:docMk/>
            <pc:sldMk cId="3203876229" sldId="437"/>
            <ac:picMk id="10" creationId="{6E1BD121-6DF3-9F65-59AD-5A054AFE5C00}"/>
          </ac:picMkLst>
        </pc:picChg>
      </pc:sldChg>
      <pc:sldChg chg="addSp delSp modSp add mod">
        <pc:chgData name="Jones Egydio" userId="00575a3e5205fb66" providerId="LiveId" clId="{1A1C8028-98B5-4C67-A053-A0178320DCEE}" dt="2024-08-04T22:36:57.140" v="1266" actId="1076"/>
        <pc:sldMkLst>
          <pc:docMk/>
          <pc:sldMk cId="3179562712" sldId="438"/>
        </pc:sldMkLst>
        <pc:spChg chg="add mod">
          <ac:chgData name="Jones Egydio" userId="00575a3e5205fb66" providerId="LiveId" clId="{1A1C8028-98B5-4C67-A053-A0178320DCEE}" dt="2024-08-04T22:36:57.140" v="1266" actId="1076"/>
          <ac:spMkLst>
            <pc:docMk/>
            <pc:sldMk cId="3179562712" sldId="438"/>
            <ac:spMk id="3" creationId="{21BBC35C-E5E6-205A-9AC1-96B550F78E95}"/>
          </ac:spMkLst>
        </pc:spChg>
        <pc:spChg chg="del">
          <ac:chgData name="Jones Egydio" userId="00575a3e5205fb66" providerId="LiveId" clId="{1A1C8028-98B5-4C67-A053-A0178320DCEE}" dt="2024-08-04T22:36:50.513" v="1263" actId="478"/>
          <ac:spMkLst>
            <pc:docMk/>
            <pc:sldMk cId="3179562712" sldId="438"/>
            <ac:spMk id="9" creationId="{D6B75A13-8D2D-37BA-0AF1-EA0DBA39F480}"/>
          </ac:spMkLst>
        </pc:spChg>
        <pc:picChg chg="add mod">
          <ac:chgData name="Jones Egydio" userId="00575a3e5205fb66" providerId="LiveId" clId="{1A1C8028-98B5-4C67-A053-A0178320DCEE}" dt="2024-08-04T22:36:57.140" v="1266" actId="1076"/>
          <ac:picMkLst>
            <pc:docMk/>
            <pc:sldMk cId="3179562712" sldId="438"/>
            <ac:picMk id="5" creationId="{941B435E-582A-F4D0-BD6C-66916B4F9FBD}"/>
          </ac:picMkLst>
        </pc:picChg>
        <pc:picChg chg="del">
          <ac:chgData name="Jones Egydio" userId="00575a3e5205fb66" providerId="LiveId" clId="{1A1C8028-98B5-4C67-A053-A0178320DCEE}" dt="2024-08-04T22:36:52.462" v="1264" actId="478"/>
          <ac:picMkLst>
            <pc:docMk/>
            <pc:sldMk cId="3179562712" sldId="438"/>
            <ac:picMk id="10" creationId="{6E1BD121-6DF3-9F65-59AD-5A054AFE5C00}"/>
          </ac:picMkLst>
        </pc:picChg>
      </pc:sldChg>
      <pc:sldChg chg="addSp delSp modSp add mod">
        <pc:chgData name="Jones Egydio" userId="00575a3e5205fb66" providerId="LiveId" clId="{1A1C8028-98B5-4C67-A053-A0178320DCEE}" dt="2024-08-04T22:37:36.511" v="1271" actId="1076"/>
        <pc:sldMkLst>
          <pc:docMk/>
          <pc:sldMk cId="3891600211" sldId="439"/>
        </pc:sldMkLst>
        <pc:spChg chg="del">
          <ac:chgData name="Jones Egydio" userId="00575a3e5205fb66" providerId="LiveId" clId="{1A1C8028-98B5-4C67-A053-A0178320DCEE}" dt="2024-08-04T22:37:15.414" v="1268" actId="478"/>
          <ac:spMkLst>
            <pc:docMk/>
            <pc:sldMk cId="3891600211" sldId="439"/>
            <ac:spMk id="3" creationId="{21BBC35C-E5E6-205A-9AC1-96B550F78E95}"/>
          </ac:spMkLst>
        </pc:spChg>
        <pc:spChg chg="del">
          <ac:chgData name="Jones Egydio" userId="00575a3e5205fb66" providerId="LiveId" clId="{1A1C8028-98B5-4C67-A053-A0178320DCEE}" dt="2024-08-04T22:37:15.414" v="1268" actId="478"/>
          <ac:spMkLst>
            <pc:docMk/>
            <pc:sldMk cId="3891600211" sldId="439"/>
            <ac:spMk id="4" creationId="{B11362A0-9FC5-AD70-DACA-7BBCACF5EAC9}"/>
          </ac:spMkLst>
        </pc:spChg>
        <pc:spChg chg="add mod">
          <ac:chgData name="Jones Egydio" userId="00575a3e5205fb66" providerId="LiveId" clId="{1A1C8028-98B5-4C67-A053-A0178320DCEE}" dt="2024-08-04T22:37:36.511" v="1271" actId="1076"/>
          <ac:spMkLst>
            <pc:docMk/>
            <pc:sldMk cId="3891600211" sldId="439"/>
            <ac:spMk id="6" creationId="{466D8C77-D7F7-4C0D-0D9A-7D38F276734E}"/>
          </ac:spMkLst>
        </pc:spChg>
        <pc:picChg chg="del">
          <ac:chgData name="Jones Egydio" userId="00575a3e5205fb66" providerId="LiveId" clId="{1A1C8028-98B5-4C67-A053-A0178320DCEE}" dt="2024-08-04T22:37:15.414" v="1268" actId="478"/>
          <ac:picMkLst>
            <pc:docMk/>
            <pc:sldMk cId="3891600211" sldId="439"/>
            <ac:picMk id="5" creationId="{941B435E-582A-F4D0-BD6C-66916B4F9FBD}"/>
          </ac:picMkLst>
        </pc:picChg>
        <pc:picChg chg="add mod">
          <ac:chgData name="Jones Egydio" userId="00575a3e5205fb66" providerId="LiveId" clId="{1A1C8028-98B5-4C67-A053-A0178320DCEE}" dt="2024-08-04T22:37:36.511" v="1271" actId="1076"/>
          <ac:picMkLst>
            <pc:docMk/>
            <pc:sldMk cId="3891600211" sldId="439"/>
            <ac:picMk id="9" creationId="{837546C9-0387-09FC-7A4F-24B92BDE2E6D}"/>
          </ac:picMkLst>
        </pc:picChg>
        <pc:picChg chg="add mod">
          <ac:chgData name="Jones Egydio" userId="00575a3e5205fb66" providerId="LiveId" clId="{1A1C8028-98B5-4C67-A053-A0178320DCEE}" dt="2024-08-04T22:37:36.511" v="1271" actId="1076"/>
          <ac:picMkLst>
            <pc:docMk/>
            <pc:sldMk cId="3891600211" sldId="439"/>
            <ac:picMk id="10" creationId="{8AD4508C-9A52-3AD7-0769-286E70BE53EF}"/>
          </ac:picMkLst>
        </pc:picChg>
      </pc:sldChg>
      <pc:sldChg chg="addSp delSp modSp add mod">
        <pc:chgData name="Jones Egydio" userId="00575a3e5205fb66" providerId="LiveId" clId="{1A1C8028-98B5-4C67-A053-A0178320DCEE}" dt="2024-08-04T22:38:01.737" v="1275" actId="1076"/>
        <pc:sldMkLst>
          <pc:docMk/>
          <pc:sldMk cId="3206564825" sldId="440"/>
        </pc:sldMkLst>
        <pc:spChg chg="add mod">
          <ac:chgData name="Jones Egydio" userId="00575a3e5205fb66" providerId="LiveId" clId="{1A1C8028-98B5-4C67-A053-A0178320DCEE}" dt="2024-08-04T22:38:01.737" v="1275" actId="1076"/>
          <ac:spMkLst>
            <pc:docMk/>
            <pc:sldMk cId="3206564825" sldId="440"/>
            <ac:spMk id="3" creationId="{BA55C693-CD31-0D91-4AAA-574E6F59B7B3}"/>
          </ac:spMkLst>
        </pc:spChg>
        <pc:spChg chg="add mod">
          <ac:chgData name="Jones Egydio" userId="00575a3e5205fb66" providerId="LiveId" clId="{1A1C8028-98B5-4C67-A053-A0178320DCEE}" dt="2024-08-04T22:38:01.737" v="1275" actId="1076"/>
          <ac:spMkLst>
            <pc:docMk/>
            <pc:sldMk cId="3206564825" sldId="440"/>
            <ac:spMk id="5" creationId="{9DDF9913-64BB-1BE9-43FD-113513420FF0}"/>
          </ac:spMkLst>
        </pc:spChg>
        <pc:spChg chg="del">
          <ac:chgData name="Jones Egydio" userId="00575a3e5205fb66" providerId="LiveId" clId="{1A1C8028-98B5-4C67-A053-A0178320DCEE}" dt="2024-08-04T22:37:49.614" v="1273" actId="478"/>
          <ac:spMkLst>
            <pc:docMk/>
            <pc:sldMk cId="3206564825" sldId="440"/>
            <ac:spMk id="6" creationId="{466D8C77-D7F7-4C0D-0D9A-7D38F276734E}"/>
          </ac:spMkLst>
        </pc:spChg>
        <pc:picChg chg="add mod">
          <ac:chgData name="Jones Egydio" userId="00575a3e5205fb66" providerId="LiveId" clId="{1A1C8028-98B5-4C67-A053-A0178320DCEE}" dt="2024-08-04T22:38:01.737" v="1275" actId="1076"/>
          <ac:picMkLst>
            <pc:docMk/>
            <pc:sldMk cId="3206564825" sldId="440"/>
            <ac:picMk id="4" creationId="{E0BF3D2E-DA83-A8F3-F221-E90B6A766302}"/>
          </ac:picMkLst>
        </pc:picChg>
        <pc:picChg chg="del">
          <ac:chgData name="Jones Egydio" userId="00575a3e5205fb66" providerId="LiveId" clId="{1A1C8028-98B5-4C67-A053-A0178320DCEE}" dt="2024-08-04T22:37:49.614" v="1273" actId="478"/>
          <ac:picMkLst>
            <pc:docMk/>
            <pc:sldMk cId="3206564825" sldId="440"/>
            <ac:picMk id="9" creationId="{837546C9-0387-09FC-7A4F-24B92BDE2E6D}"/>
          </ac:picMkLst>
        </pc:picChg>
        <pc:picChg chg="del">
          <ac:chgData name="Jones Egydio" userId="00575a3e5205fb66" providerId="LiveId" clId="{1A1C8028-98B5-4C67-A053-A0178320DCEE}" dt="2024-08-04T22:37:49.614" v="1273" actId="478"/>
          <ac:picMkLst>
            <pc:docMk/>
            <pc:sldMk cId="3206564825" sldId="440"/>
            <ac:picMk id="10" creationId="{8AD4508C-9A52-3AD7-0769-286E70BE53EF}"/>
          </ac:picMkLst>
        </pc:picChg>
        <pc:cxnChg chg="add mod">
          <ac:chgData name="Jones Egydio" userId="00575a3e5205fb66" providerId="LiveId" clId="{1A1C8028-98B5-4C67-A053-A0178320DCEE}" dt="2024-08-04T22:38:01.737" v="1275" actId="1076"/>
          <ac:cxnSpMkLst>
            <pc:docMk/>
            <pc:sldMk cId="3206564825" sldId="440"/>
            <ac:cxnSpMk id="11" creationId="{38D63353-4DD9-AD91-8E7A-B85EF07BC0F3}"/>
          </ac:cxnSpMkLst>
        </pc:cxnChg>
      </pc:sldChg>
      <pc:sldChg chg="addSp delSp modSp add mod">
        <pc:chgData name="Jones Egydio" userId="00575a3e5205fb66" providerId="LiveId" clId="{1A1C8028-98B5-4C67-A053-A0178320DCEE}" dt="2024-08-04T22:38:27.954" v="1279" actId="1076"/>
        <pc:sldMkLst>
          <pc:docMk/>
          <pc:sldMk cId="3858316398" sldId="441"/>
        </pc:sldMkLst>
        <pc:spChg chg="del">
          <ac:chgData name="Jones Egydio" userId="00575a3e5205fb66" providerId="LiveId" clId="{1A1C8028-98B5-4C67-A053-A0178320DCEE}" dt="2024-08-04T22:38:17.421" v="1277" actId="478"/>
          <ac:spMkLst>
            <pc:docMk/>
            <pc:sldMk cId="3858316398" sldId="441"/>
            <ac:spMk id="3" creationId="{BA55C693-CD31-0D91-4AAA-574E6F59B7B3}"/>
          </ac:spMkLst>
        </pc:spChg>
        <pc:spChg chg="del">
          <ac:chgData name="Jones Egydio" userId="00575a3e5205fb66" providerId="LiveId" clId="{1A1C8028-98B5-4C67-A053-A0178320DCEE}" dt="2024-08-04T22:38:17.421" v="1277" actId="478"/>
          <ac:spMkLst>
            <pc:docMk/>
            <pc:sldMk cId="3858316398" sldId="441"/>
            <ac:spMk id="5" creationId="{9DDF9913-64BB-1BE9-43FD-113513420FF0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6" creationId="{8FC3DBA3-72BB-FB30-7BA6-DE6310DA2E04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9" creationId="{11E48906-364F-3985-7DF5-14F3E58A6855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10" creationId="{075D1329-DAA1-B916-E36B-657F8126749B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13" creationId="{BE8230D5-83CC-A75A-C4CE-8B3C89A7206F}"/>
          </ac:spMkLst>
        </pc:spChg>
        <pc:picChg chg="del">
          <ac:chgData name="Jones Egydio" userId="00575a3e5205fb66" providerId="LiveId" clId="{1A1C8028-98B5-4C67-A053-A0178320DCEE}" dt="2024-08-04T22:38:17.421" v="1277" actId="478"/>
          <ac:picMkLst>
            <pc:docMk/>
            <pc:sldMk cId="3858316398" sldId="441"/>
            <ac:picMk id="4" creationId="{E0BF3D2E-DA83-A8F3-F221-E90B6A766302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2" creationId="{42D5A8B6-5F03-9655-2E08-30983A9786B5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5" creationId="{BDDC0AFC-7CD2-E723-4AC3-5F083DB5F8D9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7" creationId="{F14C8FB9-8A4D-F6F3-9FC7-FDDCEE78ABC5}"/>
          </ac:picMkLst>
        </pc:picChg>
        <pc:cxnChg chg="del mod">
          <ac:chgData name="Jones Egydio" userId="00575a3e5205fb66" providerId="LiveId" clId="{1A1C8028-98B5-4C67-A053-A0178320DCEE}" dt="2024-08-04T22:38:17.421" v="1277" actId="478"/>
          <ac:cxnSpMkLst>
            <pc:docMk/>
            <pc:sldMk cId="3858316398" sldId="441"/>
            <ac:cxnSpMk id="11" creationId="{38D63353-4DD9-AD91-8E7A-B85EF07BC0F3}"/>
          </ac:cxnSpMkLst>
        </pc:cxnChg>
        <pc:cxnChg chg="add mod">
          <ac:chgData name="Jones Egydio" userId="00575a3e5205fb66" providerId="LiveId" clId="{1A1C8028-98B5-4C67-A053-A0178320DCEE}" dt="2024-08-04T22:38:27.954" v="1279" actId="1076"/>
          <ac:cxnSpMkLst>
            <pc:docMk/>
            <pc:sldMk cId="3858316398" sldId="441"/>
            <ac:cxnSpMk id="14" creationId="{24AB292D-03B5-43C6-704D-D49B3D219EC6}"/>
          </ac:cxnSpMkLst>
        </pc:cxnChg>
        <pc:cxnChg chg="add mod">
          <ac:chgData name="Jones Egydio" userId="00575a3e5205fb66" providerId="LiveId" clId="{1A1C8028-98B5-4C67-A053-A0178320DCEE}" dt="2024-08-04T22:38:27.954" v="1279" actId="1076"/>
          <ac:cxnSpMkLst>
            <pc:docMk/>
            <pc:sldMk cId="3858316398" sldId="441"/>
            <ac:cxnSpMk id="18" creationId="{E31DD1E4-CF63-7756-89D0-35BBC21E49F6}"/>
          </ac:cxnSpMkLst>
        </pc:cxnChg>
      </pc:sldChg>
      <pc:sldChg chg="addSp delSp modSp add mod">
        <pc:chgData name="Jones Egydio" userId="00575a3e5205fb66" providerId="LiveId" clId="{1A1C8028-98B5-4C67-A053-A0178320DCEE}" dt="2024-08-04T22:39:55.589" v="1291" actId="1076"/>
        <pc:sldMkLst>
          <pc:docMk/>
          <pc:sldMk cId="2017032227" sldId="442"/>
        </pc:sldMkLst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3" creationId="{459228F1-8D4B-B139-3BE1-A51B0CEEEA88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4" creationId="{85BABF2D-5BC8-3491-F392-2D634FF36E61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5" creationId="{24736D27-6DA9-15D5-BB9A-62B2C74DF228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6" creationId="{8FC3DBA3-72BB-FB30-7BA6-DE6310DA2E04}"/>
          </ac:spMkLst>
        </pc:spChg>
        <pc:spChg chg="mod">
          <ac:chgData name="Jones Egydio" userId="00575a3e5205fb66" providerId="LiveId" clId="{1A1C8028-98B5-4C67-A053-A0178320DCEE}" dt="2024-08-04T22:38:46.107" v="1282" actId="1076"/>
          <ac:spMkLst>
            <pc:docMk/>
            <pc:sldMk cId="2017032227" sldId="442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9" creationId="{11E48906-364F-3985-7DF5-14F3E58A6855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10" creationId="{075D1329-DAA1-B916-E36B-657F8126749B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13" creationId="{BE8230D5-83CC-A75A-C4CE-8B3C89A7206F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19" creationId="{10B16389-20B9-2599-1F6C-587CE5668BAF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3" creationId="{33E7870E-8E3A-60F1-54E6-2ADE7359BF5D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5" creationId="{78666D46-A255-8F31-C374-283D92789B21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6" creationId="{B0E4439B-8B8C-FD31-E52A-90AB35A7406B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8" creationId="{6DF046E7-E81E-3E98-AC6D-25D537C66BD6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2" creationId="{92769F86-D2D3-AA9D-CCF9-D3030D1EAA05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3" creationId="{80CD8B8D-17FF-585D-47BC-4AF67E1FAFC4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4" creationId="{D3D11A42-F8B8-6D46-C5AE-BBF7B811E35B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5" creationId="{DEC195FF-CD83-C820-11CB-65CC4653B7F8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6" creationId="{D15F4D9B-80E1-CAEF-C0B0-C6068E6181EF}"/>
          </ac:spMkLst>
        </pc:spChg>
        <pc:grpChg chg="add mod">
          <ac:chgData name="Jones Egydio" userId="00575a3e5205fb66" providerId="LiveId" clId="{1A1C8028-98B5-4C67-A053-A0178320DCEE}" dt="2024-08-04T22:39:55.589" v="1291" actId="1076"/>
          <ac:grpSpMkLst>
            <pc:docMk/>
            <pc:sldMk cId="2017032227" sldId="442"/>
            <ac:grpSpMk id="24" creationId="{E03CA5EC-C404-4D28-175F-60F80143EFC5}"/>
          </ac:grpSpMkLst>
        </pc:grp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2" creationId="{42D5A8B6-5F03-9655-2E08-30983A9786B5}"/>
          </ac:picMkLst>
        </pc:pic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5" creationId="{BDDC0AFC-7CD2-E723-4AC3-5F083DB5F8D9}"/>
          </ac:picMkLst>
        </pc:pic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7" creationId="{F14C8FB9-8A4D-F6F3-9FC7-FDDCEE78ABC5}"/>
          </ac:picMkLst>
        </pc:picChg>
        <pc:picChg chg="add del mod">
          <ac:chgData name="Jones Egydio" userId="00575a3e5205fb66" providerId="LiveId" clId="{1A1C8028-98B5-4C67-A053-A0178320DCEE}" dt="2024-08-04T22:39:06.296" v="1285" actId="478"/>
          <ac:picMkLst>
            <pc:docMk/>
            <pc:sldMk cId="2017032227" sldId="442"/>
            <ac:picMk id="20" creationId="{BAB30A25-D735-595D-1D92-A0112CEC2439}"/>
          </ac:picMkLst>
        </pc:picChg>
        <pc:picChg chg="add del mod">
          <ac:chgData name="Jones Egydio" userId="00575a3e5205fb66" providerId="LiveId" clId="{1A1C8028-98B5-4C67-A053-A0178320DCEE}" dt="2024-08-04T22:39:06.296" v="1285" actId="478"/>
          <ac:picMkLst>
            <pc:docMk/>
            <pc:sldMk cId="2017032227" sldId="442"/>
            <ac:picMk id="21" creationId="{01D5E21E-3EE4-75EB-AA5C-24CC9C87DFA6}"/>
          </ac:picMkLst>
        </pc:picChg>
        <pc:picChg chg="add mod">
          <ac:chgData name="Jones Egydio" userId="00575a3e5205fb66" providerId="LiveId" clId="{1A1C8028-98B5-4C67-A053-A0178320DCEE}" dt="2024-08-04T22:39:55.589" v="1291" actId="1076"/>
          <ac:picMkLst>
            <pc:docMk/>
            <pc:sldMk cId="2017032227" sldId="442"/>
            <ac:picMk id="29" creationId="{4E39E1E7-CD9A-5EA4-2E2B-6776832E9E25}"/>
          </ac:picMkLst>
        </pc:picChg>
        <pc:picChg chg="add mod">
          <ac:chgData name="Jones Egydio" userId="00575a3e5205fb66" providerId="LiveId" clId="{1A1C8028-98B5-4C67-A053-A0178320DCEE}" dt="2024-08-04T22:39:55.589" v="1291" actId="1076"/>
          <ac:picMkLst>
            <pc:docMk/>
            <pc:sldMk cId="2017032227" sldId="442"/>
            <ac:picMk id="30" creationId="{138EF43F-835E-9207-D747-1DC16D1E7C3D}"/>
          </ac:picMkLst>
        </pc:picChg>
        <pc:cxnChg chg="add del mod">
          <ac:chgData name="Jones Egydio" userId="00575a3e5205fb66" providerId="LiveId" clId="{1A1C8028-98B5-4C67-A053-A0178320DCEE}" dt="2024-08-04T22:39:06.296" v="1285" actId="478"/>
          <ac:cxnSpMkLst>
            <pc:docMk/>
            <pc:sldMk cId="2017032227" sldId="442"/>
            <ac:cxnSpMk id="11" creationId="{92B27940-73D1-7632-F82A-DA54F2E674DB}"/>
          </ac:cxnSpMkLst>
        </pc:cxnChg>
        <pc:cxnChg chg="del mod">
          <ac:chgData name="Jones Egydio" userId="00575a3e5205fb66" providerId="LiveId" clId="{1A1C8028-98B5-4C67-A053-A0178320DCEE}" dt="2024-08-04T22:38:50.478" v="1283" actId="478"/>
          <ac:cxnSpMkLst>
            <pc:docMk/>
            <pc:sldMk cId="2017032227" sldId="442"/>
            <ac:cxnSpMk id="14" creationId="{24AB292D-03B5-43C6-704D-D49B3D219EC6}"/>
          </ac:cxnSpMkLst>
        </pc:cxnChg>
        <pc:cxnChg chg="del mod">
          <ac:chgData name="Jones Egydio" userId="00575a3e5205fb66" providerId="LiveId" clId="{1A1C8028-98B5-4C67-A053-A0178320DCEE}" dt="2024-08-04T22:38:50.478" v="1283" actId="478"/>
          <ac:cxnSpMkLst>
            <pc:docMk/>
            <pc:sldMk cId="2017032227" sldId="442"/>
            <ac:cxnSpMk id="18" creationId="{E31DD1E4-CF63-7756-89D0-35BBC21E49F6}"/>
          </ac:cxnSpMkLst>
        </pc:cxnChg>
        <pc:cxnChg chg="add del mod">
          <ac:chgData name="Jones Egydio" userId="00575a3e5205fb66" providerId="LiveId" clId="{1A1C8028-98B5-4C67-A053-A0178320DCEE}" dt="2024-08-04T22:39:06.296" v="1285" actId="478"/>
          <ac:cxnSpMkLst>
            <pc:docMk/>
            <pc:sldMk cId="2017032227" sldId="442"/>
            <ac:cxnSpMk id="22" creationId="{11535298-4D8F-2896-F696-C6D537D9654D}"/>
          </ac:cxnSpMkLst>
        </pc:cxnChg>
        <pc:cxnChg chg="add mod">
          <ac:chgData name="Jones Egydio" userId="00575a3e5205fb66" providerId="LiveId" clId="{1A1C8028-98B5-4C67-A053-A0178320DCEE}" dt="2024-08-04T22:39:55.589" v="1291" actId="1076"/>
          <ac:cxnSpMkLst>
            <pc:docMk/>
            <pc:sldMk cId="2017032227" sldId="442"/>
            <ac:cxnSpMk id="27" creationId="{13B3BABC-7FE0-7BA9-88F8-78639D4CC8D0}"/>
          </ac:cxnSpMkLst>
        </pc:cxnChg>
        <pc:cxnChg chg="add mod">
          <ac:chgData name="Jones Egydio" userId="00575a3e5205fb66" providerId="LiveId" clId="{1A1C8028-98B5-4C67-A053-A0178320DCEE}" dt="2024-08-04T22:39:55.589" v="1291" actId="1076"/>
          <ac:cxnSpMkLst>
            <pc:docMk/>
            <pc:sldMk cId="2017032227" sldId="442"/>
            <ac:cxnSpMk id="31" creationId="{C1DD3F1E-DD2F-E700-DE36-0B8B540A2D52}"/>
          </ac:cxnSpMkLst>
        </pc:cxnChg>
      </pc:sldChg>
      <pc:sldChg chg="addSp delSp modSp add mod">
        <pc:chgData name="Jones Egydio" userId="00575a3e5205fb66" providerId="LiveId" clId="{1A1C8028-98B5-4C67-A053-A0178320DCEE}" dt="2024-08-04T22:39:46.192" v="1290" actId="1076"/>
        <pc:sldMkLst>
          <pc:docMk/>
          <pc:sldMk cId="2024925571" sldId="443"/>
        </pc:sldMkLst>
        <pc:spChg chg="add mod">
          <ac:chgData name="Jones Egydio" userId="00575a3e5205fb66" providerId="LiveId" clId="{1A1C8028-98B5-4C67-A053-A0178320DCEE}" dt="2024-08-04T22:39:46.192" v="1290" actId="1076"/>
          <ac:spMkLst>
            <pc:docMk/>
            <pc:sldMk cId="2024925571" sldId="443"/>
            <ac:spMk id="3" creationId="{F8E07A2D-89B3-5AD3-63BB-911335538C20}"/>
          </ac:spMkLst>
        </pc:spChg>
        <pc:spChg chg="add mod">
          <ac:chgData name="Jones Egydio" userId="00575a3e5205fb66" providerId="LiveId" clId="{1A1C8028-98B5-4C67-A053-A0178320DCEE}" dt="2024-08-04T22:39:46.192" v="1290" actId="1076"/>
          <ac:spMkLst>
            <pc:docMk/>
            <pc:sldMk cId="2024925571" sldId="443"/>
            <ac:spMk id="4" creationId="{D49A7B6E-B6A6-E23A-0C37-D65584E294C9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3" creationId="{33E7870E-8E3A-60F1-54E6-2ADE7359BF5D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5" creationId="{78666D46-A255-8F31-C374-283D92789B21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6" creationId="{B0E4439B-8B8C-FD31-E52A-90AB35A7406B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8" creationId="{6DF046E7-E81E-3E98-AC6D-25D537C66BD6}"/>
          </ac:spMkLst>
        </pc:spChg>
        <pc:grpChg chg="del">
          <ac:chgData name="Jones Egydio" userId="00575a3e5205fb66" providerId="LiveId" clId="{1A1C8028-98B5-4C67-A053-A0178320DCEE}" dt="2024-08-04T22:39:41.556" v="1288" actId="478"/>
          <ac:grpSpMkLst>
            <pc:docMk/>
            <pc:sldMk cId="2024925571" sldId="443"/>
            <ac:grpSpMk id="24" creationId="{E03CA5EC-C404-4D28-175F-60F80143EFC5}"/>
          </ac:grpSpMkLst>
        </pc:grpChg>
        <pc:picChg chg="add mod">
          <ac:chgData name="Jones Egydio" userId="00575a3e5205fb66" providerId="LiveId" clId="{1A1C8028-98B5-4C67-A053-A0178320DCEE}" dt="2024-08-04T22:39:46.192" v="1290" actId="1076"/>
          <ac:picMkLst>
            <pc:docMk/>
            <pc:sldMk cId="2024925571" sldId="443"/>
            <ac:picMk id="5" creationId="{2B5046A8-895B-7D22-6F3C-1A781B349079}"/>
          </ac:picMkLst>
        </pc:picChg>
        <pc:picChg chg="del">
          <ac:chgData name="Jones Egydio" userId="00575a3e5205fb66" providerId="LiveId" clId="{1A1C8028-98B5-4C67-A053-A0178320DCEE}" dt="2024-08-04T22:39:41.556" v="1288" actId="478"/>
          <ac:picMkLst>
            <pc:docMk/>
            <pc:sldMk cId="2024925571" sldId="443"/>
            <ac:picMk id="29" creationId="{4E39E1E7-CD9A-5EA4-2E2B-6776832E9E25}"/>
          </ac:picMkLst>
        </pc:picChg>
        <pc:picChg chg="del">
          <ac:chgData name="Jones Egydio" userId="00575a3e5205fb66" providerId="LiveId" clId="{1A1C8028-98B5-4C67-A053-A0178320DCEE}" dt="2024-08-04T22:39:41.556" v="1288" actId="478"/>
          <ac:picMkLst>
            <pc:docMk/>
            <pc:sldMk cId="2024925571" sldId="443"/>
            <ac:picMk id="30" creationId="{138EF43F-835E-9207-D747-1DC16D1E7C3D}"/>
          </ac:picMkLst>
        </pc:picChg>
        <pc:cxnChg chg="del mod">
          <ac:chgData name="Jones Egydio" userId="00575a3e5205fb66" providerId="LiveId" clId="{1A1C8028-98B5-4C67-A053-A0178320DCEE}" dt="2024-08-04T22:39:41.556" v="1288" actId="478"/>
          <ac:cxnSpMkLst>
            <pc:docMk/>
            <pc:sldMk cId="2024925571" sldId="443"/>
            <ac:cxnSpMk id="27" creationId="{13B3BABC-7FE0-7BA9-88F8-78639D4CC8D0}"/>
          </ac:cxnSpMkLst>
        </pc:cxnChg>
        <pc:cxnChg chg="del mod">
          <ac:chgData name="Jones Egydio" userId="00575a3e5205fb66" providerId="LiveId" clId="{1A1C8028-98B5-4C67-A053-A0178320DCEE}" dt="2024-08-04T22:39:41.556" v="1288" actId="478"/>
          <ac:cxnSpMkLst>
            <pc:docMk/>
            <pc:sldMk cId="2024925571" sldId="443"/>
            <ac:cxnSpMk id="31" creationId="{C1DD3F1E-DD2F-E700-DE36-0B8B540A2D52}"/>
          </ac:cxnSpMkLst>
        </pc:cxnChg>
      </pc:sldChg>
      <pc:sldChg chg="addSp delSp modSp add mod">
        <pc:chgData name="Jones Egydio" userId="00575a3e5205fb66" providerId="LiveId" clId="{1A1C8028-98B5-4C67-A053-A0178320DCEE}" dt="2024-08-04T22:40:37.903" v="1305" actId="1076"/>
        <pc:sldMkLst>
          <pc:docMk/>
          <pc:sldMk cId="3164681378" sldId="444"/>
        </pc:sldMkLst>
        <pc:spChg chg="del">
          <ac:chgData name="Jones Egydio" userId="00575a3e5205fb66" providerId="LiveId" clId="{1A1C8028-98B5-4C67-A053-A0178320DCEE}" dt="2024-08-04T22:40:33.380" v="1303" actId="478"/>
          <ac:spMkLst>
            <pc:docMk/>
            <pc:sldMk cId="3164681378" sldId="444"/>
            <ac:spMk id="3" creationId="{F8E07A2D-89B3-5AD3-63BB-911335538C20}"/>
          </ac:spMkLst>
        </pc:spChg>
        <pc:spChg chg="del">
          <ac:chgData name="Jones Egydio" userId="00575a3e5205fb66" providerId="LiveId" clId="{1A1C8028-98B5-4C67-A053-A0178320DCEE}" dt="2024-08-04T22:40:33.380" v="1303" actId="478"/>
          <ac:spMkLst>
            <pc:docMk/>
            <pc:sldMk cId="3164681378" sldId="444"/>
            <ac:spMk id="4" creationId="{D49A7B6E-B6A6-E23A-0C37-D65584E294C9}"/>
          </ac:spMkLst>
        </pc:spChg>
        <pc:spChg chg="add mod">
          <ac:chgData name="Jones Egydio" userId="00575a3e5205fb66" providerId="LiveId" clId="{1A1C8028-98B5-4C67-A053-A0178320DCEE}" dt="2024-08-04T22:40:37.903" v="1305" actId="1076"/>
          <ac:spMkLst>
            <pc:docMk/>
            <pc:sldMk cId="3164681378" sldId="444"/>
            <ac:spMk id="6" creationId="{5EEED973-3835-D6B5-7472-CDD3F4E3DACF}"/>
          </ac:spMkLst>
        </pc:spChg>
        <pc:spChg chg="mod">
          <ac:chgData name="Jones Egydio" userId="00575a3e5205fb66" providerId="LiveId" clId="{1A1C8028-98B5-4C67-A053-A0178320DCEE}" dt="2024-08-04T22:40:17.306" v="1302" actId="20577"/>
          <ac:spMkLst>
            <pc:docMk/>
            <pc:sldMk cId="3164681378" sldId="444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2:40:33.380" v="1303" actId="478"/>
          <ac:picMkLst>
            <pc:docMk/>
            <pc:sldMk cId="3164681378" sldId="444"/>
            <ac:picMk id="5" creationId="{2B5046A8-895B-7D22-6F3C-1A781B349079}"/>
          </ac:picMkLst>
        </pc:picChg>
      </pc:sldChg>
      <pc:sldChg chg="modSp add mod ord">
        <pc:chgData name="Jones Egydio" userId="00575a3e5205fb66" providerId="LiveId" clId="{1A1C8028-98B5-4C67-A053-A0178320DCEE}" dt="2024-08-04T22:46:06.007" v="1342" actId="20577"/>
        <pc:sldMkLst>
          <pc:docMk/>
          <pc:sldMk cId="3109261288" sldId="445"/>
        </pc:sldMkLst>
        <pc:spChg chg="mod">
          <ac:chgData name="Jones Egydio" userId="00575a3e5205fb66" providerId="LiveId" clId="{1A1C8028-98B5-4C67-A053-A0178320DCEE}" dt="2024-08-04T22:46:06.007" v="1342" actId="20577"/>
          <ac:spMkLst>
            <pc:docMk/>
            <pc:sldMk cId="3109261288" sldId="445"/>
            <ac:spMk id="5" creationId="{1BD6B6A0-81E6-F1FE-5F9C-E441C90B7554}"/>
          </ac:spMkLst>
        </pc:spChg>
      </pc:sldChg>
      <pc:sldMasterChg chg="delSldLayout">
        <pc:chgData name="Jones Egydio" userId="00575a3e5205fb66" providerId="LiveId" clId="{1A1C8028-98B5-4C67-A053-A0178320DCEE}" dt="2024-08-04T22:28:06.034" v="1170" actId="47"/>
        <pc:sldMasterMkLst>
          <pc:docMk/>
          <pc:sldMasterMk cId="1456993453" sldId="2147483648"/>
        </pc:sldMasterMkLst>
        <pc:sldLayoutChg chg="del">
          <pc:chgData name="Jones Egydio" userId="00575a3e5205fb66" providerId="LiveId" clId="{1A1C8028-98B5-4C67-A053-A0178320DCEE}" dt="2024-08-04T22:28:06.034" v="1170" actId="47"/>
          <pc:sldLayoutMkLst>
            <pc:docMk/>
            <pc:sldMasterMk cId="1456993453" sldId="2147483648"/>
            <pc:sldLayoutMk cId="1427358021" sldId="2147483660"/>
          </pc:sldLayoutMkLst>
        </pc:sldLayoutChg>
      </pc:sldMasterChg>
    </pc:docChg>
  </pc:docChgLst>
  <pc:docChgLst>
    <pc:chgData name="Jones Egydio" userId="00575a3e5205fb66" providerId="LiveId" clId="{C178B699-ECE0-4519-9CC6-D5B3981A4DCF}"/>
    <pc:docChg chg="undo custSel addSld delSld modSld">
      <pc:chgData name="Jones Egydio" userId="00575a3e5205fb66" providerId="LiveId" clId="{C178B699-ECE0-4519-9CC6-D5B3981A4DCF}" dt="2024-08-13T22:09:07.524" v="107" actId="2696"/>
      <pc:docMkLst>
        <pc:docMk/>
      </pc:docMkLst>
      <pc:sldChg chg="addSp modSp mod">
        <pc:chgData name="Jones Egydio" userId="00575a3e5205fb66" providerId="LiveId" clId="{C178B699-ECE0-4519-9CC6-D5B3981A4DCF}" dt="2024-08-13T21:51:58.831" v="18" actId="1037"/>
        <pc:sldMkLst>
          <pc:docMk/>
          <pc:sldMk cId="3861492126" sldId="447"/>
        </pc:sldMkLst>
        <pc:spChg chg="add mod">
          <ac:chgData name="Jones Egydio" userId="00575a3e5205fb66" providerId="LiveId" clId="{C178B699-ECE0-4519-9CC6-D5B3981A4DCF}" dt="2024-08-13T21:51:58.831" v="18" actId="1037"/>
          <ac:spMkLst>
            <pc:docMk/>
            <pc:sldMk cId="3861492126" sldId="447"/>
            <ac:spMk id="2" creationId="{E6E3F7E6-73CA-8E5C-70D1-80CB1B5BA36C}"/>
          </ac:spMkLst>
        </pc:spChg>
      </pc:sldChg>
      <pc:sldChg chg="modSp">
        <pc:chgData name="Jones Egydio" userId="00575a3e5205fb66" providerId="LiveId" clId="{C178B699-ECE0-4519-9CC6-D5B3981A4DCF}" dt="2024-08-13T21:53:34.051" v="48" actId="20577"/>
        <pc:sldMkLst>
          <pc:docMk/>
          <pc:sldMk cId="2677987598" sldId="448"/>
        </pc:sldMkLst>
        <pc:spChg chg="mod">
          <ac:chgData name="Jones Egydio" userId="00575a3e5205fb66" providerId="LiveId" clId="{C178B699-ECE0-4519-9CC6-D5B3981A4DCF}" dt="2024-08-13T21:53:34.051" v="48" actId="20577"/>
          <ac:spMkLst>
            <pc:docMk/>
            <pc:sldMk cId="2677987598" sldId="448"/>
            <ac:spMk id="2" creationId="{57B7F209-5611-A039-6103-6C6D2BF98B85}"/>
          </ac:spMkLst>
        </pc:spChg>
      </pc:sldChg>
      <pc:sldChg chg="modSp add del mod modShow">
        <pc:chgData name="Jones Egydio" userId="00575a3e5205fb66" providerId="LiveId" clId="{C178B699-ECE0-4519-9CC6-D5B3981A4DCF}" dt="2024-08-13T22:09:07.524" v="107" actId="2696"/>
        <pc:sldMkLst>
          <pc:docMk/>
          <pc:sldMk cId="756903289" sldId="449"/>
        </pc:sldMkLst>
        <pc:spChg chg="mod">
          <ac:chgData name="Jones Egydio" userId="00575a3e5205fb66" providerId="LiveId" clId="{C178B699-ECE0-4519-9CC6-D5B3981A4DCF}" dt="2024-08-13T22:04:35.343" v="105" actId="20577"/>
          <ac:spMkLst>
            <pc:docMk/>
            <pc:sldMk cId="756903289" sldId="449"/>
            <ac:spMk id="3" creationId="{1537DC21-F5D8-96A7-7141-6DFF5CC599D8}"/>
          </ac:spMkLst>
        </pc:spChg>
      </pc:sldChg>
      <pc:sldChg chg="modSp mod">
        <pc:chgData name="Jones Egydio" userId="00575a3e5205fb66" providerId="LiveId" clId="{C178B699-ECE0-4519-9CC6-D5B3981A4DCF}" dt="2024-08-13T21:49:06.636" v="0" actId="15"/>
        <pc:sldMkLst>
          <pc:docMk/>
          <pc:sldMk cId="662114530" sldId="456"/>
        </pc:sldMkLst>
        <pc:spChg chg="mod">
          <ac:chgData name="Jones Egydio" userId="00575a3e5205fb66" providerId="LiveId" clId="{C178B699-ECE0-4519-9CC6-D5B3981A4DCF}" dt="2024-08-13T21:49:06.636" v="0" actId="15"/>
          <ac:spMkLst>
            <pc:docMk/>
            <pc:sldMk cId="662114530" sldId="456"/>
            <ac:spMk id="3" creationId="{06B0DA35-8481-934F-6FF0-9834677C213C}"/>
          </ac:spMkLst>
        </pc:spChg>
      </pc:sldChg>
      <pc:sldChg chg="addSp delSp modSp mod">
        <pc:chgData name="Jones Egydio" userId="00575a3e5205fb66" providerId="LiveId" clId="{C178B699-ECE0-4519-9CC6-D5B3981A4DCF}" dt="2024-08-13T21:50:43.782" v="13" actId="1076"/>
        <pc:sldMkLst>
          <pc:docMk/>
          <pc:sldMk cId="2973435722" sldId="458"/>
        </pc:sldMkLst>
        <pc:picChg chg="add del mod">
          <ac:chgData name="Jones Egydio" userId="00575a3e5205fb66" providerId="LiveId" clId="{C178B699-ECE0-4519-9CC6-D5B3981A4DCF}" dt="2024-08-13T21:50:43.782" v="13" actId="1076"/>
          <ac:picMkLst>
            <pc:docMk/>
            <pc:sldMk cId="2973435722" sldId="458"/>
            <ac:picMk id="4" creationId="{47845BFB-9715-B4C6-E256-B9F327CB5CD3}"/>
          </ac:picMkLst>
        </pc:picChg>
        <pc:picChg chg="add mod">
          <ac:chgData name="Jones Egydio" userId="00575a3e5205fb66" providerId="LiveId" clId="{C178B699-ECE0-4519-9CC6-D5B3981A4DCF}" dt="2024-08-13T21:50:33.740" v="9" actId="1076"/>
          <ac:picMkLst>
            <pc:docMk/>
            <pc:sldMk cId="2973435722" sldId="458"/>
            <ac:picMk id="9" creationId="{C20993C6-F320-CFC1-1774-679DB87C9C34}"/>
          </ac:picMkLst>
        </pc:picChg>
      </pc:sldChg>
    </pc:docChg>
  </pc:docChgLst>
  <pc:docChgLst>
    <pc:chgData name="Jones Egydio" userId="00575a3e5205fb66" providerId="LiveId" clId="{323C8ED6-5B80-2C4A-867A-3E759AA5C369}"/>
    <pc:docChg chg="undo custSel addSld delSld modSld sldOrd">
      <pc:chgData name="Jones Egydio" userId="00575a3e5205fb66" providerId="LiveId" clId="{323C8ED6-5B80-2C4A-867A-3E759AA5C369}" dt="2024-08-11T19:13:55.553" v="857" actId="20577"/>
      <pc:docMkLst>
        <pc:docMk/>
      </pc:docMkLst>
      <pc:sldChg chg="modSp mod">
        <pc:chgData name="Jones Egydio" userId="00575a3e5205fb66" providerId="LiveId" clId="{323C8ED6-5B80-2C4A-867A-3E759AA5C369}" dt="2024-08-11T16:29:29.798" v="364" actId="20577"/>
        <pc:sldMkLst>
          <pc:docMk/>
          <pc:sldMk cId="2823354560" sldId="256"/>
        </pc:sldMkLst>
        <pc:spChg chg="mod">
          <ac:chgData name="Jones Egydio" userId="00575a3e5205fb66" providerId="LiveId" clId="{323C8ED6-5B80-2C4A-867A-3E759AA5C369}" dt="2024-08-11T16:29:29.798" v="364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modSp">
        <pc:chgData name="Jones Egydio" userId="00575a3e5205fb66" providerId="LiveId" clId="{323C8ED6-5B80-2C4A-867A-3E759AA5C369}" dt="2024-08-11T19:13:55.553" v="857" actId="20577"/>
        <pc:sldMkLst>
          <pc:docMk/>
          <pc:sldMk cId="3782940183" sldId="279"/>
        </pc:sldMkLst>
        <pc:spChg chg="mod">
          <ac:chgData name="Jones Egydio" userId="00575a3e5205fb66" providerId="LiveId" clId="{323C8ED6-5B80-2C4A-867A-3E759AA5C369}" dt="2024-08-11T19:13:55.553" v="857" actId="20577"/>
          <ac:spMkLst>
            <pc:docMk/>
            <pc:sldMk cId="3782940183" sldId="279"/>
            <ac:spMk id="7" creationId="{8E1DD653-D0C4-47D1-B4B9-2BE76C870DE1}"/>
          </ac:spMkLst>
        </pc:spChg>
      </pc:sldChg>
      <pc:sldChg chg="addSp delSp modSp mod">
        <pc:chgData name="Jones Egydio" userId="00575a3e5205fb66" providerId="LiveId" clId="{323C8ED6-5B80-2C4A-867A-3E759AA5C369}" dt="2024-08-11T16:34:56.128" v="465"/>
        <pc:sldMkLst>
          <pc:docMk/>
          <pc:sldMk cId="2963953742" sldId="310"/>
        </pc:sldMkLst>
        <pc:spChg chg="add mod">
          <ac:chgData name="Jones Egydio" userId="00575a3e5205fb66" providerId="LiveId" clId="{323C8ED6-5B80-2C4A-867A-3E759AA5C369}" dt="2024-08-11T16:11:59.473" v="157" actId="14100"/>
          <ac:spMkLst>
            <pc:docMk/>
            <pc:sldMk cId="2963953742" sldId="310"/>
            <ac:spMk id="4" creationId="{ADDD7BAD-BA00-8906-E171-0F39C4677B83}"/>
          </ac:spMkLst>
        </pc:spChg>
        <pc:spChg chg="mod">
          <ac:chgData name="Jones Egydio" userId="00575a3e5205fb66" providerId="LiveId" clId="{323C8ED6-5B80-2C4A-867A-3E759AA5C369}" dt="2024-08-11T16:11:20.401" v="143" actId="26606"/>
          <ac:spMkLst>
            <pc:docMk/>
            <pc:sldMk cId="2963953742" sldId="310"/>
            <ac:spMk id="7" creationId="{00000000-0000-0000-0000-000000000000}"/>
          </ac:spMkLst>
        </pc:spChg>
        <pc:spChg chg="del mod ord">
          <ac:chgData name="Jones Egydio" userId="00575a3e5205fb66" providerId="LiveId" clId="{323C8ED6-5B80-2C4A-867A-3E759AA5C369}" dt="2024-08-11T16:11:40.951" v="149" actId="478"/>
          <ac:spMkLst>
            <pc:docMk/>
            <pc:sldMk cId="2963953742" sldId="310"/>
            <ac:spMk id="12" creationId="{00000000-0000-0000-0000-000000000000}"/>
          </ac:spMkLst>
        </pc:spChg>
        <pc:spChg chg="mod">
          <ac:chgData name="Jones Egydio" userId="00575a3e5205fb66" providerId="LiveId" clId="{323C8ED6-5B80-2C4A-867A-3E759AA5C369}" dt="2024-08-11T16:32:35.597" v="425" actId="1076"/>
          <ac:spMkLst>
            <pc:docMk/>
            <pc:sldMk cId="2963953742" sldId="310"/>
            <ac:spMk id="15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34:56.128" v="465"/>
          <ac:spMkLst>
            <pc:docMk/>
            <pc:sldMk cId="2963953742" sldId="310"/>
            <ac:spMk id="17" creationId="{B2D88033-2315-3646-4606-FD92EF5788DA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18" creationId="{7517A47C-B2E5-4B79-8061-D74B1311AF6E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1" creationId="{BACC6370-2D7E-4714-9D71-7542949D7D5D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22" creationId="{C505E780-2083-4CB5-A42A-5E0E2908ECC3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3" creationId="{256B2C21-A230-48C0-8DF1-C46611373C44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24" creationId="{D2C0AE1C-0118-41AE-8A10-7CDCBF10E96F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5" creationId="{3847E18C-932D-4C95-AABA-FEC7C9499AD7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26" creationId="{463EEC44-1BA3-44ED-81FC-A644B04B2A44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7" creationId="{3150CB11-0C61-439E-910F-5787759E72A0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28" creationId="{BACC6370-2D7E-4714-9D71-7542949D7D5D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9" creationId="{43F8A58B-5155-44CE-A5FF-7647B47D0A7A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0" creationId="{256B2C21-A230-48C0-8DF1-C46611373C44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31" creationId="{443F2ACA-E6D6-4028-82DD-F03C262D5DE6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2" creationId="{3847E18C-932D-4C95-AABA-FEC7C9499AD7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3" creationId="{3150CB11-0C61-439E-910F-5787759E72A0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4" creationId="{43F8A58B-5155-44CE-A5FF-7647B47D0A7A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5" creationId="{443F2ACA-E6D6-4028-82DD-F03C262D5DE6}"/>
          </ac:spMkLst>
        </pc:spChg>
        <pc:spChg chg="add del">
          <ac:chgData name="Jones Egydio" userId="00575a3e5205fb66" providerId="LiveId" clId="{323C8ED6-5B80-2C4A-867A-3E759AA5C369}" dt="2024-08-11T16:11:20.381" v="142" actId="26606"/>
          <ac:spMkLst>
            <pc:docMk/>
            <pc:sldMk cId="2963953742" sldId="310"/>
            <ac:spMk id="37" creationId="{BC68A55F-7B32-44D8-AEE5-1AF40532656C}"/>
          </ac:spMkLst>
        </pc:spChg>
        <pc:spChg chg="add del">
          <ac:chgData name="Jones Egydio" userId="00575a3e5205fb66" providerId="LiveId" clId="{323C8ED6-5B80-2C4A-867A-3E759AA5C369}" dt="2024-08-11T16:11:20.381" v="142" actId="26606"/>
          <ac:spMkLst>
            <pc:docMk/>
            <pc:sldMk cId="2963953742" sldId="310"/>
            <ac:spMk id="38" creationId="{CD1AAA2C-FBBE-42AA-B869-31D524B7653F}"/>
          </ac:spMkLst>
        </pc:spChg>
        <pc:spChg chg="add del">
          <ac:chgData name="Jones Egydio" userId="00575a3e5205fb66" providerId="LiveId" clId="{323C8ED6-5B80-2C4A-867A-3E759AA5C369}" dt="2024-08-11T16:11:20.381" v="142" actId="26606"/>
          <ac:spMkLst>
            <pc:docMk/>
            <pc:sldMk cId="2963953742" sldId="310"/>
            <ac:spMk id="39" creationId="{5F937BBF-9326-4230-AB1B-F1795E350559}"/>
          </ac:spMkLst>
        </pc:spChg>
        <pc:spChg chg="add">
          <ac:chgData name="Jones Egydio" userId="00575a3e5205fb66" providerId="LiveId" clId="{323C8ED6-5B80-2C4A-867A-3E759AA5C369}" dt="2024-08-11T16:11:20.401" v="143" actId="26606"/>
          <ac:spMkLst>
            <pc:docMk/>
            <pc:sldMk cId="2963953742" sldId="310"/>
            <ac:spMk id="41" creationId="{2E442304-DDBD-4F7B-8017-36BCC863FB40}"/>
          </ac:spMkLst>
        </pc:spChg>
        <pc:spChg chg="add">
          <ac:chgData name="Jones Egydio" userId="00575a3e5205fb66" providerId="LiveId" clId="{323C8ED6-5B80-2C4A-867A-3E759AA5C369}" dt="2024-08-11T16:11:20.401" v="143" actId="26606"/>
          <ac:spMkLst>
            <pc:docMk/>
            <pc:sldMk cId="2963953742" sldId="310"/>
            <ac:spMk id="42" creationId="{5E107275-3853-46FD-A241-DE4355A42675}"/>
          </ac:spMkLst>
        </pc:spChg>
        <pc:picChg chg="add mod">
          <ac:chgData name="Jones Egydio" userId="00575a3e5205fb66" providerId="LiveId" clId="{323C8ED6-5B80-2C4A-867A-3E759AA5C369}" dt="2024-08-11T16:11:34.984" v="147" actId="14100"/>
          <ac:picMkLst>
            <pc:docMk/>
            <pc:sldMk cId="2963953742" sldId="310"/>
            <ac:picMk id="2" creationId="{543E996E-0216-E3A3-4D8A-F426F8EB4290}"/>
          </ac:picMkLst>
        </pc:picChg>
        <pc:picChg chg="add mod">
          <ac:chgData name="Jones Egydio" userId="00575a3e5205fb66" providerId="LiveId" clId="{323C8ED6-5B80-2C4A-867A-3E759AA5C369}" dt="2024-08-11T16:10:41.179" v="134"/>
          <ac:picMkLst>
            <pc:docMk/>
            <pc:sldMk cId="2963953742" sldId="310"/>
            <ac:picMk id="5" creationId="{B1616414-CDD9-774C-B389-6D7D5B355DDF}"/>
          </ac:picMkLst>
        </pc:picChg>
        <pc:picChg chg="add del mod">
          <ac:chgData name="Jones Egydio" userId="00575a3e5205fb66" providerId="LiveId" clId="{323C8ED6-5B80-2C4A-867A-3E759AA5C369}" dt="2024-08-11T16:12:12.472" v="159" actId="478"/>
          <ac:picMkLst>
            <pc:docMk/>
            <pc:sldMk cId="2963953742" sldId="310"/>
            <ac:picMk id="6" creationId="{7BB4EAA5-D05F-95A4-26BB-BB5F12BEA2FF}"/>
          </ac:picMkLst>
        </pc:picChg>
        <pc:picChg chg="add del mod">
          <ac:chgData name="Jones Egydio" userId="00575a3e5205fb66" providerId="LiveId" clId="{323C8ED6-5B80-2C4A-867A-3E759AA5C369}" dt="2024-08-11T16:11:25.767" v="144" actId="478"/>
          <ac:picMkLst>
            <pc:docMk/>
            <pc:sldMk cId="2963953742" sldId="310"/>
            <ac:picMk id="10" creationId="{62111538-E57D-8951-1675-6CA9AE36FB9E}"/>
          </ac:picMkLst>
        </pc:picChg>
        <pc:picChg chg="add mod">
          <ac:chgData name="Jones Egydio" userId="00575a3e5205fb66" providerId="LiveId" clId="{323C8ED6-5B80-2C4A-867A-3E759AA5C369}" dt="2024-08-11T16:12:18.230" v="160"/>
          <ac:picMkLst>
            <pc:docMk/>
            <pc:sldMk cId="2963953742" sldId="310"/>
            <ac:picMk id="14" creationId="{52DB5D7F-8317-8BEC-C026-15982C263A1D}"/>
          </ac:picMkLst>
        </pc:picChg>
        <pc:cxnChg chg="add mod">
          <ac:chgData name="Jones Egydio" userId="00575a3e5205fb66" providerId="LiveId" clId="{323C8ED6-5B80-2C4A-867A-3E759AA5C369}" dt="2024-08-11T16:12:06.505" v="158" actId="14100"/>
          <ac:cxnSpMkLst>
            <pc:docMk/>
            <pc:sldMk cId="2963953742" sldId="310"/>
            <ac:cxnSpMk id="3" creationId="{B73B048E-3496-CB8C-8820-94E60D3A2EE4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2319582131" sldId="320"/>
        </pc:sldMkLst>
      </pc:sldChg>
      <pc:sldChg chg="addSp modSp mod setBg">
        <pc:chgData name="Jones Egydio" userId="00575a3e5205fb66" providerId="LiveId" clId="{323C8ED6-5B80-2C4A-867A-3E759AA5C369}" dt="2024-08-11T16:34:48.402" v="464" actId="113"/>
        <pc:sldMkLst>
          <pc:docMk/>
          <pc:sldMk cId="4115917922" sldId="322"/>
        </pc:sldMkLst>
        <pc:spChg chg="add mod">
          <ac:chgData name="Jones Egydio" userId="00575a3e5205fb66" providerId="LiveId" clId="{323C8ED6-5B80-2C4A-867A-3E759AA5C369}" dt="2024-08-11T16:34:48.402" v="464" actId="113"/>
          <ac:spMkLst>
            <pc:docMk/>
            <pc:sldMk cId="4115917922" sldId="322"/>
            <ac:spMk id="5" creationId="{2769E8F8-ED02-A804-CE25-628832821E83}"/>
          </ac:spMkLst>
        </pc:spChg>
        <pc:spChg chg="mo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7" creationId="{00000000-0000-0000-0000-000000000000}"/>
          </ac:spMkLst>
        </pc:spChg>
        <pc:spChg chg="mo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17" creationId="{00000000-0000-0000-0000-000000000000}"/>
          </ac:spMkLst>
        </pc:spChg>
        <pc:spChg chg="ad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22" creationId="{2B97F24A-32CE-4C1C-A50D-3016B394DCFB}"/>
          </ac:spMkLst>
        </pc:spChg>
        <pc:spChg chg="ad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24" creationId="{CD8B4F24-440B-49E9-B85D-733523DC064B}"/>
          </ac:spMkLst>
        </pc:spChg>
        <pc:picChg chg="add mod">
          <ac:chgData name="Jones Egydio" userId="00575a3e5205fb66" providerId="LiveId" clId="{323C8ED6-5B80-2C4A-867A-3E759AA5C369}" dt="2024-08-11T16:07:30.262" v="116" actId="26606"/>
          <ac:picMkLst>
            <pc:docMk/>
            <pc:sldMk cId="4115917922" sldId="322"/>
            <ac:picMk id="2" creationId="{915DC6A7-A5CA-A4CF-386C-5CD2601D9001}"/>
          </ac:picMkLst>
        </pc:picChg>
        <pc:picChg chg="add mod">
          <ac:chgData name="Jones Egydio" userId="00575a3e5205fb66" providerId="LiveId" clId="{323C8ED6-5B80-2C4A-867A-3E759AA5C369}" dt="2024-08-11T16:10:12.832" v="131"/>
          <ac:picMkLst>
            <pc:docMk/>
            <pc:sldMk cId="4115917922" sldId="322"/>
            <ac:picMk id="3" creationId="{5FF9A127-6384-791A-1E5D-330D9F98457E}"/>
          </ac:picMkLst>
        </pc:picChg>
        <pc:picChg chg="ord">
          <ac:chgData name="Jones Egydio" userId="00575a3e5205fb66" providerId="LiveId" clId="{323C8ED6-5B80-2C4A-867A-3E759AA5C369}" dt="2024-08-11T16:07:30.262" v="116" actId="26606"/>
          <ac:picMkLst>
            <pc:docMk/>
            <pc:sldMk cId="4115917922" sldId="322"/>
            <ac:picMk id="9" creationId="{139F2898-BD09-A6D4-E25A-5D463D66BFC9}"/>
          </ac:picMkLst>
        </pc:pic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20361361" sldId="365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4182627962" sldId="373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4071700" sldId="374"/>
        </pc:sldMkLst>
      </pc:sldChg>
      <pc:sldChg chg="addSp delSp modSp mod delAnim">
        <pc:chgData name="Jones Egydio" userId="00575a3e5205fb66" providerId="LiveId" clId="{323C8ED6-5B80-2C4A-867A-3E759AA5C369}" dt="2024-08-11T16:35:19.681" v="472"/>
        <pc:sldMkLst>
          <pc:docMk/>
          <pc:sldMk cId="3551550157" sldId="375"/>
        </pc:sldMkLst>
        <pc:spChg chg="add mod ord">
          <ac:chgData name="Jones Egydio" userId="00575a3e5205fb66" providerId="LiveId" clId="{323C8ED6-5B80-2C4A-867A-3E759AA5C369}" dt="2024-08-11T16:32:45.437" v="427" actId="113"/>
          <ac:spMkLst>
            <pc:docMk/>
            <pc:sldMk cId="3551550157" sldId="375"/>
            <ac:spMk id="2" creationId="{C8CCEA40-CB9A-F59A-0C9D-BE1DA01AE101}"/>
          </ac:spMkLst>
        </pc:spChg>
        <pc:spChg chg="add mod">
          <ac:chgData name="Jones Egydio" userId="00575a3e5205fb66" providerId="LiveId" clId="{323C8ED6-5B80-2C4A-867A-3E759AA5C369}" dt="2024-08-11T16:35:19.681" v="472"/>
          <ac:spMkLst>
            <pc:docMk/>
            <pc:sldMk cId="3551550157" sldId="375"/>
            <ac:spMk id="5" creationId="{79C3840B-66F7-ED50-07E3-DE5B3F6B3633}"/>
          </ac:spMkLst>
        </pc:spChg>
        <pc:spChg chg="mod">
          <ac:chgData name="Jones Egydio" userId="00575a3e5205fb66" providerId="LiveId" clId="{323C8ED6-5B80-2C4A-867A-3E759AA5C369}" dt="2024-08-11T16:16:57.934" v="218" actId="26606"/>
          <ac:spMkLst>
            <pc:docMk/>
            <pc:sldMk cId="3551550157" sldId="375"/>
            <ac:spMk id="7" creationId="{00000000-0000-0000-0000-000000000000}"/>
          </ac:spMkLst>
        </pc:spChg>
        <pc:spChg chg="del topLvl">
          <ac:chgData name="Jones Egydio" userId="00575a3e5205fb66" providerId="LiveId" clId="{323C8ED6-5B80-2C4A-867A-3E759AA5C369}" dt="2024-08-11T16:16:26.807" v="215" actId="478"/>
          <ac:spMkLst>
            <pc:docMk/>
            <pc:sldMk cId="3551550157" sldId="375"/>
            <ac:spMk id="15" creationId="{00000000-0000-0000-0000-000000000000}"/>
          </ac:spMkLst>
        </pc:spChg>
        <pc:spChg chg="add">
          <ac:chgData name="Jones Egydio" userId="00575a3e5205fb66" providerId="LiveId" clId="{323C8ED6-5B80-2C4A-867A-3E759AA5C369}" dt="2024-08-11T16:16:57.934" v="218" actId="26606"/>
          <ac:spMkLst>
            <pc:docMk/>
            <pc:sldMk cId="3551550157" sldId="375"/>
            <ac:spMk id="19" creationId="{5D6C15A0-C087-4593-8414-2B4EC1CDC3DE}"/>
          </ac:spMkLst>
        </pc:spChg>
        <pc:spChg chg="add">
          <ac:chgData name="Jones Egydio" userId="00575a3e5205fb66" providerId="LiveId" clId="{323C8ED6-5B80-2C4A-867A-3E759AA5C369}" dt="2024-08-11T16:16:57.934" v="218" actId="26606"/>
          <ac:spMkLst>
            <pc:docMk/>
            <pc:sldMk cId="3551550157" sldId="375"/>
            <ac:spMk id="21" creationId="{777A147A-9ED8-46B4-8660-1B3C2AA880B5}"/>
          </ac:spMkLst>
        </pc:spChg>
        <pc:spChg chg="del">
          <ac:chgData name="Jones Egydio" userId="00575a3e5205fb66" providerId="LiveId" clId="{323C8ED6-5B80-2C4A-867A-3E759AA5C369}" dt="2024-08-11T16:16:25.479" v="214" actId="478"/>
          <ac:spMkLst>
            <pc:docMk/>
            <pc:sldMk cId="3551550157" sldId="375"/>
            <ac:spMk id="22" creationId="{00000000-0000-0000-0000-000000000000}"/>
          </ac:spMkLst>
        </pc:spChg>
        <pc:grpChg chg="del">
          <ac:chgData name="Jones Egydio" userId="00575a3e5205fb66" providerId="LiveId" clId="{323C8ED6-5B80-2C4A-867A-3E759AA5C369}" dt="2024-08-11T16:16:22.636" v="212" actId="478"/>
          <ac:grpSpMkLst>
            <pc:docMk/>
            <pc:sldMk cId="3551550157" sldId="375"/>
            <ac:grpSpMk id="14" creationId="{00000000-0000-0000-0000-000000000000}"/>
          </ac:grpSpMkLst>
        </pc:grpChg>
        <pc:grpChg chg="del">
          <ac:chgData name="Jones Egydio" userId="00575a3e5205fb66" providerId="LiveId" clId="{323C8ED6-5B80-2C4A-867A-3E759AA5C369}" dt="2024-08-11T16:16:23.413" v="213" actId="478"/>
          <ac:grpSpMkLst>
            <pc:docMk/>
            <pc:sldMk cId="3551550157" sldId="375"/>
            <ac:grpSpMk id="23" creationId="{00000000-0000-0000-0000-000000000000}"/>
          </ac:grpSpMkLst>
        </pc:grpChg>
        <pc:picChg chg="del topLvl">
          <ac:chgData name="Jones Egydio" userId="00575a3e5205fb66" providerId="LiveId" clId="{323C8ED6-5B80-2C4A-867A-3E759AA5C369}" dt="2024-08-11T16:16:22.636" v="212" actId="478"/>
          <ac:picMkLst>
            <pc:docMk/>
            <pc:sldMk cId="3551550157" sldId="375"/>
            <ac:picMk id="3" creationId="{00000000-0000-0000-0000-000000000000}"/>
          </ac:picMkLst>
        </pc:picChg>
      </pc:sldChg>
      <pc:sldChg chg="del">
        <pc:chgData name="Jones Egydio" userId="00575a3e5205fb66" providerId="LiveId" clId="{323C8ED6-5B80-2C4A-867A-3E759AA5C369}" dt="2024-08-11T16:30:09.958" v="383" actId="2696"/>
        <pc:sldMkLst>
          <pc:docMk/>
          <pc:sldMk cId="2127012011" sldId="376"/>
        </pc:sldMkLst>
      </pc:sldChg>
      <pc:sldChg chg="del">
        <pc:chgData name="Jones Egydio" userId="00575a3e5205fb66" providerId="LiveId" clId="{323C8ED6-5B80-2C4A-867A-3E759AA5C369}" dt="2024-08-11T16:30:11.275" v="391" actId="2696"/>
        <pc:sldMkLst>
          <pc:docMk/>
          <pc:sldMk cId="3793730844" sldId="377"/>
        </pc:sldMkLst>
      </pc:sldChg>
      <pc:sldChg chg="del">
        <pc:chgData name="Jones Egydio" userId="00575a3e5205fb66" providerId="LiveId" clId="{323C8ED6-5B80-2C4A-867A-3E759AA5C369}" dt="2024-08-11T16:30:10.242" v="386" actId="2696"/>
        <pc:sldMkLst>
          <pc:docMk/>
          <pc:sldMk cId="2905067937" sldId="378"/>
        </pc:sldMkLst>
      </pc:sldChg>
      <pc:sldChg chg="del">
        <pc:chgData name="Jones Egydio" userId="00575a3e5205fb66" providerId="LiveId" clId="{323C8ED6-5B80-2C4A-867A-3E759AA5C369}" dt="2024-08-11T16:30:10.967" v="390" actId="2696"/>
        <pc:sldMkLst>
          <pc:docMk/>
          <pc:sldMk cId="237485259" sldId="379"/>
        </pc:sldMkLst>
      </pc:sldChg>
      <pc:sldChg chg="del">
        <pc:chgData name="Jones Egydio" userId="00575a3e5205fb66" providerId="LiveId" clId="{323C8ED6-5B80-2C4A-867A-3E759AA5C369}" dt="2024-08-11T16:30:12.630" v="402" actId="2696"/>
        <pc:sldMkLst>
          <pc:docMk/>
          <pc:sldMk cId="2319637241" sldId="380"/>
        </pc:sldMkLst>
      </pc:sldChg>
      <pc:sldChg chg="del">
        <pc:chgData name="Jones Egydio" userId="00575a3e5205fb66" providerId="LiveId" clId="{323C8ED6-5B80-2C4A-867A-3E759AA5C369}" dt="2024-08-11T16:30:10.386" v="387" actId="2696"/>
        <pc:sldMkLst>
          <pc:docMk/>
          <pc:sldMk cId="1382693819" sldId="381"/>
        </pc:sldMkLst>
      </pc:sldChg>
      <pc:sldChg chg="del">
        <pc:chgData name="Jones Egydio" userId="00575a3e5205fb66" providerId="LiveId" clId="{323C8ED6-5B80-2C4A-867A-3E759AA5C369}" dt="2024-08-11T16:30:11.662" v="394" actId="2696"/>
        <pc:sldMkLst>
          <pc:docMk/>
          <pc:sldMk cId="3218267907" sldId="382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708146829" sldId="383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790112651" sldId="384"/>
        </pc:sldMkLst>
      </pc:sldChg>
      <pc:sldChg chg="del">
        <pc:chgData name="Jones Egydio" userId="00575a3e5205fb66" providerId="LiveId" clId="{323C8ED6-5B80-2C4A-867A-3E759AA5C369}" dt="2024-08-11T16:30:11.657" v="393" actId="2696"/>
        <pc:sldMkLst>
          <pc:docMk/>
          <pc:sldMk cId="2129579955" sldId="385"/>
        </pc:sldMkLst>
      </pc:sldChg>
      <pc:sldChg chg="del">
        <pc:chgData name="Jones Egydio" userId="00575a3e5205fb66" providerId="LiveId" clId="{323C8ED6-5B80-2C4A-867A-3E759AA5C369}" dt="2024-08-11T16:30:12.933" v="405" actId="2696"/>
        <pc:sldMkLst>
          <pc:docMk/>
          <pc:sldMk cId="536747054" sldId="386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491436480" sldId="387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25376366" sldId="388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502551069" sldId="389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259224413" sldId="390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908353151" sldId="391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215973010" sldId="392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69515097" sldId="393"/>
        </pc:sldMkLst>
      </pc:sldChg>
      <pc:sldChg chg="modSp modAnim">
        <pc:chgData name="Jones Egydio" userId="00575a3e5205fb66" providerId="LiveId" clId="{323C8ED6-5B80-2C4A-867A-3E759AA5C369}" dt="2024-08-11T16:29:41.565" v="382" actId="20577"/>
        <pc:sldMkLst>
          <pc:docMk/>
          <pc:sldMk cId="2401999045" sldId="398"/>
        </pc:sldMkLst>
        <pc:spChg chg="mod">
          <ac:chgData name="Jones Egydio" userId="00575a3e5205fb66" providerId="LiveId" clId="{323C8ED6-5B80-2C4A-867A-3E759AA5C369}" dt="2024-08-11T16:29:41.565" v="382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del">
        <pc:chgData name="Jones Egydio" userId="00575a3e5205fb66" providerId="LiveId" clId="{323C8ED6-5B80-2C4A-867A-3E759AA5C369}" dt="2024-08-11T16:30:11.962" v="400" actId="2696"/>
        <pc:sldMkLst>
          <pc:docMk/>
          <pc:sldMk cId="4234538350" sldId="408"/>
        </pc:sldMkLst>
      </pc:sldChg>
      <pc:sldChg chg="addSp delSp modSp mod delAnim">
        <pc:chgData name="Jones Egydio" userId="00575a3e5205fb66" providerId="LiveId" clId="{323C8ED6-5B80-2C4A-867A-3E759AA5C369}" dt="2024-08-11T16:35:01.137" v="466"/>
        <pc:sldMkLst>
          <pc:docMk/>
          <pc:sldMk cId="2224590171" sldId="414"/>
        </pc:sldMkLst>
        <pc:spChg chg="add mod ord">
          <ac:chgData name="Jones Egydio" userId="00575a3e5205fb66" providerId="LiveId" clId="{323C8ED6-5B80-2C4A-867A-3E759AA5C369}" dt="2024-08-11T16:33:40.090" v="435" actId="14100"/>
          <ac:spMkLst>
            <pc:docMk/>
            <pc:sldMk cId="2224590171" sldId="414"/>
            <ac:spMk id="3" creationId="{55DDA804-E2AB-9B92-80F3-D7C24D53D89B}"/>
          </ac:spMkLst>
        </pc:spChg>
        <pc:spChg chg="add mod">
          <ac:chgData name="Jones Egydio" userId="00575a3e5205fb66" providerId="LiveId" clId="{323C8ED6-5B80-2C4A-867A-3E759AA5C369}" dt="2024-08-11T16:35:01.137" v="466"/>
          <ac:spMkLst>
            <pc:docMk/>
            <pc:sldMk cId="2224590171" sldId="414"/>
            <ac:spMk id="5" creationId="{180D3F94-6227-CA58-79B0-804A58BB01AE}"/>
          </ac:spMkLst>
        </pc:spChg>
        <pc:spChg chg="mod">
          <ac:chgData name="Jones Egydio" userId="00575a3e5205fb66" providerId="LiveId" clId="{323C8ED6-5B80-2C4A-867A-3E759AA5C369}" dt="2024-08-11T16:27:28.156" v="327" actId="255"/>
          <ac:spMkLst>
            <pc:docMk/>
            <pc:sldMk cId="2224590171" sldId="414"/>
            <ac:spMk id="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25:56.664" v="314" actId="478"/>
          <ac:spMkLst>
            <pc:docMk/>
            <pc:sldMk cId="2224590171" sldId="414"/>
            <ac:spMk id="13" creationId="{00000000-0000-0000-0000-000000000000}"/>
          </ac:spMkLst>
        </pc:spChg>
        <pc:spChg chg="add del">
          <ac:chgData name="Jones Egydio" userId="00575a3e5205fb66" providerId="LiveId" clId="{323C8ED6-5B80-2C4A-867A-3E759AA5C369}" dt="2024-08-11T16:26:19.113" v="320" actId="26606"/>
          <ac:spMkLst>
            <pc:docMk/>
            <pc:sldMk cId="2224590171" sldId="414"/>
            <ac:spMk id="18" creationId="{777A147A-9ED8-46B4-8660-1B3C2AA880B5}"/>
          </ac:spMkLst>
        </pc:spChg>
        <pc:spChg chg="add del">
          <ac:chgData name="Jones Egydio" userId="00575a3e5205fb66" providerId="LiveId" clId="{323C8ED6-5B80-2C4A-867A-3E759AA5C369}" dt="2024-08-11T16:26:19.113" v="320" actId="26606"/>
          <ac:spMkLst>
            <pc:docMk/>
            <pc:sldMk cId="2224590171" sldId="414"/>
            <ac:spMk id="23" creationId="{5D6C15A0-C087-4593-8414-2B4EC1CDC3DE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4" creationId="{1C799903-48D5-4A31-A1A2-541072D9771E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6" creationId="{8EFFF109-FC58-4FD3-BE05-9775A1310F55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7" creationId="{463EEC44-1BA3-44ED-81FC-A644B04B2A44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8" creationId="{E1B96AD6-92A9-4273-A62B-96A1C3E0BA95}"/>
          </ac:spMkLst>
        </pc:spChg>
        <pc:spChg chg="add del">
          <ac:chgData name="Jones Egydio" userId="00575a3e5205fb66" providerId="LiveId" clId="{323C8ED6-5B80-2C4A-867A-3E759AA5C369}" dt="2024-08-11T16:26:22.376" v="322" actId="26606"/>
          <ac:spMkLst>
            <pc:docMk/>
            <pc:sldMk cId="2224590171" sldId="414"/>
            <ac:spMk id="30" creationId="{18873D23-2DCF-4B31-A009-95721C06E8E1}"/>
          </ac:spMkLst>
        </pc:spChg>
        <pc:spChg chg="add del">
          <ac:chgData name="Jones Egydio" userId="00575a3e5205fb66" providerId="LiveId" clId="{323C8ED6-5B80-2C4A-867A-3E759AA5C369}" dt="2024-08-11T16:26:22.376" v="322" actId="26606"/>
          <ac:spMkLst>
            <pc:docMk/>
            <pc:sldMk cId="2224590171" sldId="414"/>
            <ac:spMk id="31" creationId="{C13EF075-D4EF-4929-ADBC-91B27DA19955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3" creationId="{1C799903-48D5-4A31-A1A2-541072D9771E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4" creationId="{8EFFF109-FC58-4FD3-BE05-9775A1310F55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5" creationId="{E1B96AD6-92A9-4273-A62B-96A1C3E0BA95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6" creationId="{463EEC44-1BA3-44ED-81FC-A644B04B2A44}"/>
          </ac:spMkLst>
        </pc:spChg>
        <pc:grpChg chg="del">
          <ac:chgData name="Jones Egydio" userId="00575a3e5205fb66" providerId="LiveId" clId="{323C8ED6-5B80-2C4A-867A-3E759AA5C369}" dt="2024-08-11T16:25:54.777" v="313" actId="478"/>
          <ac:grpSpMkLst>
            <pc:docMk/>
            <pc:sldMk cId="2224590171" sldId="414"/>
            <ac:grpSpMk id="10" creationId="{00000000-0000-0000-0000-000000000000}"/>
          </ac:grpSpMkLst>
        </pc:grpChg>
        <pc:grpChg chg="del">
          <ac:chgData name="Jones Egydio" userId="00575a3e5205fb66" providerId="LiveId" clId="{323C8ED6-5B80-2C4A-867A-3E759AA5C369}" dt="2024-08-11T16:25:57.691" v="315" actId="478"/>
          <ac:grpSpMkLst>
            <pc:docMk/>
            <pc:sldMk cId="2224590171" sldId="414"/>
            <ac:grpSpMk id="21" creationId="{00000000-0000-0000-0000-000000000000}"/>
          </ac:grpSpMkLst>
        </pc:grpChg>
        <pc:grpChg chg="del">
          <ac:chgData name="Jones Egydio" userId="00575a3e5205fb66" providerId="LiveId" clId="{323C8ED6-5B80-2C4A-867A-3E759AA5C369}" dt="2024-08-11T16:25:59.498" v="316" actId="478"/>
          <ac:grpSpMkLst>
            <pc:docMk/>
            <pc:sldMk cId="2224590171" sldId="414"/>
            <ac:grpSpMk id="22" creationId="{00000000-0000-0000-0000-000000000000}"/>
          </ac:grpSpMkLst>
        </pc:grpChg>
        <pc:grpChg chg="add del">
          <ac:chgData name="Jones Egydio" userId="00575a3e5205fb66" providerId="LiveId" clId="{323C8ED6-5B80-2C4A-867A-3E759AA5C369}" dt="2024-08-11T16:26:22.376" v="322" actId="26606"/>
          <ac:grpSpMkLst>
            <pc:docMk/>
            <pc:sldMk cId="2224590171" sldId="414"/>
            <ac:grpSpMk id="25" creationId="{DAA26DFA-AAB2-4973-9C17-16D587C7B198}"/>
          </ac:grpSpMkLst>
        </pc:grpChg>
      </pc:sldChg>
      <pc:sldChg chg="del">
        <pc:chgData name="Jones Egydio" userId="00575a3e5205fb66" providerId="LiveId" clId="{323C8ED6-5B80-2C4A-867A-3E759AA5C369}" dt="2024-08-11T16:08:54.563" v="117" actId="2696"/>
        <pc:sldMkLst>
          <pc:docMk/>
          <pc:sldMk cId="3272271245" sldId="420"/>
        </pc:sldMkLst>
      </pc:sldChg>
      <pc:sldChg chg="del">
        <pc:chgData name="Jones Egydio" userId="00575a3e5205fb66" providerId="LiveId" clId="{323C8ED6-5B80-2C4A-867A-3E759AA5C369}" dt="2024-08-11T16:10:04.171" v="130" actId="2696"/>
        <pc:sldMkLst>
          <pc:docMk/>
          <pc:sldMk cId="1618940255" sldId="424"/>
        </pc:sldMkLst>
      </pc:sldChg>
      <pc:sldChg chg="addSp delSp modSp mod setBg setClrOvrMap">
        <pc:chgData name="Jones Egydio" userId="00575a3e5205fb66" providerId="LiveId" clId="{323C8ED6-5B80-2C4A-867A-3E759AA5C369}" dt="2024-08-11T16:35:25.297" v="474"/>
        <pc:sldMkLst>
          <pc:docMk/>
          <pc:sldMk cId="93765236" sldId="425"/>
        </pc:sldMkLst>
        <pc:spChg chg="del">
          <ac:chgData name="Jones Egydio" userId="00575a3e5205fb66" providerId="LiveId" clId="{323C8ED6-5B80-2C4A-867A-3E759AA5C369}" dt="2024-08-11T16:12:54.841" v="169" actId="478"/>
          <ac:spMkLst>
            <pc:docMk/>
            <pc:sldMk cId="93765236" sldId="425"/>
            <ac:spMk id="2" creationId="{24A9F542-74F5-502B-F8E7-C3C908B7769F}"/>
          </ac:spMkLst>
        </pc:spChg>
        <pc:spChg chg="add mod">
          <ac:chgData name="Jones Egydio" userId="00575a3e5205fb66" providerId="LiveId" clId="{323C8ED6-5B80-2C4A-867A-3E759AA5C369}" dt="2024-08-11T16:15:01.484" v="193" actId="14100"/>
          <ac:spMkLst>
            <pc:docMk/>
            <pc:sldMk cId="93765236" sldId="425"/>
            <ac:spMk id="5" creationId="{61FF9507-FD7F-DDF5-00BB-9B39D02EEF03}"/>
          </ac:spMkLst>
        </pc:spChg>
        <pc:spChg chg="mod">
          <ac:chgData name="Jones Egydio" userId="00575a3e5205fb66" providerId="LiveId" clId="{323C8ED6-5B80-2C4A-867A-3E759AA5C369}" dt="2024-08-11T16:14:28.309" v="176" actId="255"/>
          <ac:spMkLst>
            <pc:docMk/>
            <pc:sldMk cId="93765236" sldId="425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35:25.297" v="474"/>
          <ac:spMkLst>
            <pc:docMk/>
            <pc:sldMk cId="93765236" sldId="425"/>
            <ac:spMk id="9" creationId="{B20EC847-E3D4-56D8-4EB8-1F2005E19E87}"/>
          </ac:spMkLst>
        </pc:spChg>
        <pc:spChg chg="del mod ord">
          <ac:chgData name="Jones Egydio" userId="00575a3e5205fb66" providerId="LiveId" clId="{323C8ED6-5B80-2C4A-867A-3E759AA5C369}" dt="2024-08-11T16:14:53.580" v="185" actId="478"/>
          <ac:spMkLst>
            <pc:docMk/>
            <pc:sldMk cId="93765236" sldId="425"/>
            <ac:spMk id="12" creationId="{00000000-0000-0000-0000-000000000000}"/>
          </ac:spMkLst>
        </pc:spChg>
        <pc:spChg chg="mod">
          <ac:chgData name="Jones Egydio" userId="00575a3e5205fb66" providerId="LiveId" clId="{323C8ED6-5B80-2C4A-867A-3E759AA5C369}" dt="2024-08-11T16:32:25.846" v="423" actId="1076"/>
          <ac:spMkLst>
            <pc:docMk/>
            <pc:sldMk cId="93765236" sldId="425"/>
            <ac:spMk id="15" creationId="{00000000-0000-0000-0000-000000000000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1" creationId="{7517A47C-B2E5-4B79-8061-D74B1311AF6E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3" creationId="{C505E780-2083-4CB5-A42A-5E0E2908ECC3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5" creationId="{D2C0AE1C-0118-41AE-8A10-7CDCBF10E96F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7" creationId="{463EEC44-1BA3-44ED-81FC-A644B04B2A44}"/>
          </ac:spMkLst>
        </pc:spChg>
        <pc:graphicFrameChg chg="add mod">
          <ac:chgData name="Jones Egydio" userId="00575a3e5205fb66" providerId="LiveId" clId="{323C8ED6-5B80-2C4A-867A-3E759AA5C369}" dt="2024-08-11T16:14:48.563" v="183" actId="1076"/>
          <ac:graphicFrameMkLst>
            <pc:docMk/>
            <pc:sldMk cId="93765236" sldId="425"/>
            <ac:graphicFrameMk id="3" creationId="{499F8177-027A-9086-B47B-7CF3D833ECA5}"/>
          </ac:graphicFrameMkLst>
        </pc:graphicFrameChg>
        <pc:picChg chg="add mod">
          <ac:chgData name="Jones Egydio" userId="00575a3e5205fb66" providerId="LiveId" clId="{323C8ED6-5B80-2C4A-867A-3E759AA5C369}" dt="2024-08-11T16:14:12.840" v="175"/>
          <ac:picMkLst>
            <pc:docMk/>
            <pc:sldMk cId="93765236" sldId="425"/>
            <ac:picMk id="6" creationId="{49D357BC-87D4-974C-EC78-E103BAA01CC7}"/>
          </ac:picMkLst>
        </pc:picChg>
        <pc:picChg chg="del mod">
          <ac:chgData name="Jones Egydio" userId="00575a3e5205fb66" providerId="LiveId" clId="{323C8ED6-5B80-2C4A-867A-3E759AA5C369}" dt="2024-08-11T16:14:07.974" v="174" actId="478"/>
          <ac:picMkLst>
            <pc:docMk/>
            <pc:sldMk cId="93765236" sldId="425"/>
            <ac:picMk id="10" creationId="{62111538-E57D-8951-1675-6CA9AE36FB9E}"/>
          </ac:picMkLst>
        </pc:picChg>
        <pc:cxnChg chg="add mod">
          <ac:chgData name="Jones Egydio" userId="00575a3e5205fb66" providerId="LiveId" clId="{323C8ED6-5B80-2C4A-867A-3E759AA5C369}" dt="2024-08-11T16:15:05.262" v="194" actId="14100"/>
          <ac:cxnSpMkLst>
            <pc:docMk/>
            <pc:sldMk cId="93765236" sldId="425"/>
            <ac:cxnSpMk id="4" creationId="{B28D111D-E56A-C45D-8AE4-3E0698AE15D2}"/>
          </ac:cxnSpMkLst>
        </pc:cxnChg>
      </pc:sldChg>
      <pc:sldChg chg="del">
        <pc:chgData name="Jones Egydio" userId="00575a3e5205fb66" providerId="LiveId" clId="{323C8ED6-5B80-2C4A-867A-3E759AA5C369}" dt="2024-08-11T16:30:12.257" v="401" actId="2696"/>
        <pc:sldMkLst>
          <pc:docMk/>
          <pc:sldMk cId="3745555006" sldId="426"/>
        </pc:sldMkLst>
      </pc:sldChg>
      <pc:sldChg chg="del">
        <pc:chgData name="Jones Egydio" userId="00575a3e5205fb66" providerId="LiveId" clId="{323C8ED6-5B80-2C4A-867A-3E759AA5C369}" dt="2024-08-11T16:30:11.666" v="395" actId="2696"/>
        <pc:sldMkLst>
          <pc:docMk/>
          <pc:sldMk cId="3444927076" sldId="427"/>
        </pc:sldMkLst>
      </pc:sldChg>
      <pc:sldChg chg="del">
        <pc:chgData name="Jones Egydio" userId="00575a3e5205fb66" providerId="LiveId" clId="{323C8ED6-5B80-2C4A-867A-3E759AA5C369}" dt="2024-08-11T16:30:12.960" v="406" actId="2696"/>
        <pc:sldMkLst>
          <pc:docMk/>
          <pc:sldMk cId="489400830" sldId="428"/>
        </pc:sldMkLst>
      </pc:sldChg>
      <pc:sldChg chg="del">
        <pc:chgData name="Jones Egydio" userId="00575a3e5205fb66" providerId="LiveId" clId="{323C8ED6-5B80-2C4A-867A-3E759AA5C369}" dt="2024-08-11T16:30:10.004" v="384" actId="2696"/>
        <pc:sldMkLst>
          <pc:docMk/>
          <pc:sldMk cId="634117544" sldId="429"/>
        </pc:sldMkLst>
      </pc:sldChg>
      <pc:sldChg chg="del">
        <pc:chgData name="Jones Egydio" userId="00575a3e5205fb66" providerId="LiveId" clId="{323C8ED6-5B80-2C4A-867A-3E759AA5C369}" dt="2024-08-11T16:30:11.435" v="392" actId="2696"/>
        <pc:sldMkLst>
          <pc:docMk/>
          <pc:sldMk cId="1766625012" sldId="430"/>
        </pc:sldMkLst>
      </pc:sldChg>
      <pc:sldChg chg="del">
        <pc:chgData name="Jones Egydio" userId="00575a3e5205fb66" providerId="LiveId" clId="{323C8ED6-5B80-2C4A-867A-3E759AA5C369}" dt="2024-08-11T16:30:10.745" v="389" actId="2696"/>
        <pc:sldMkLst>
          <pc:docMk/>
          <pc:sldMk cId="3949538777" sldId="431"/>
        </pc:sldMkLst>
      </pc:sldChg>
      <pc:sldChg chg="del">
        <pc:chgData name="Jones Egydio" userId="00575a3e5205fb66" providerId="LiveId" clId="{323C8ED6-5B80-2C4A-867A-3E759AA5C369}" dt="2024-08-11T16:30:13.060" v="410" actId="2696"/>
        <pc:sldMkLst>
          <pc:docMk/>
          <pc:sldMk cId="2621388232" sldId="432"/>
        </pc:sldMkLst>
      </pc:sldChg>
      <pc:sldChg chg="del">
        <pc:chgData name="Jones Egydio" userId="00575a3e5205fb66" providerId="LiveId" clId="{323C8ED6-5B80-2C4A-867A-3E759AA5C369}" dt="2024-08-11T16:30:11.878" v="399" actId="2696"/>
        <pc:sldMkLst>
          <pc:docMk/>
          <pc:sldMk cId="890496966" sldId="433"/>
        </pc:sldMkLst>
      </pc:sldChg>
      <pc:sldChg chg="del">
        <pc:chgData name="Jones Egydio" userId="00575a3e5205fb66" providerId="LiveId" clId="{323C8ED6-5B80-2C4A-867A-3E759AA5C369}" dt="2024-08-11T16:30:10.681" v="388" actId="2696"/>
        <pc:sldMkLst>
          <pc:docMk/>
          <pc:sldMk cId="1429892182" sldId="434"/>
        </pc:sldMkLst>
      </pc:sldChg>
      <pc:sldChg chg="del">
        <pc:chgData name="Jones Egydio" userId="00575a3e5205fb66" providerId="LiveId" clId="{323C8ED6-5B80-2C4A-867A-3E759AA5C369}" dt="2024-08-11T16:30:11.672" v="396" actId="2696"/>
        <pc:sldMkLst>
          <pc:docMk/>
          <pc:sldMk cId="594895874" sldId="435"/>
        </pc:sldMkLst>
      </pc:sldChg>
      <pc:sldChg chg="del">
        <pc:chgData name="Jones Egydio" userId="00575a3e5205fb66" providerId="LiveId" clId="{323C8ED6-5B80-2C4A-867A-3E759AA5C369}" dt="2024-08-11T16:30:12.699" v="404" actId="2696"/>
        <pc:sldMkLst>
          <pc:docMk/>
          <pc:sldMk cId="2575571570" sldId="436"/>
        </pc:sldMkLst>
      </pc:sldChg>
      <pc:sldChg chg="del">
        <pc:chgData name="Jones Egydio" userId="00575a3e5205fb66" providerId="LiveId" clId="{323C8ED6-5B80-2C4A-867A-3E759AA5C369}" dt="2024-08-11T16:30:13.020" v="407" actId="2696"/>
        <pc:sldMkLst>
          <pc:docMk/>
          <pc:sldMk cId="3203876229" sldId="437"/>
        </pc:sldMkLst>
      </pc:sldChg>
      <pc:sldChg chg="del">
        <pc:chgData name="Jones Egydio" userId="00575a3e5205fb66" providerId="LiveId" clId="{323C8ED6-5B80-2C4A-867A-3E759AA5C369}" dt="2024-08-11T16:30:11.754" v="398" actId="2696"/>
        <pc:sldMkLst>
          <pc:docMk/>
          <pc:sldMk cId="3179562712" sldId="438"/>
        </pc:sldMkLst>
      </pc:sldChg>
      <pc:sldChg chg="del">
        <pc:chgData name="Jones Egydio" userId="00575a3e5205fb66" providerId="LiveId" clId="{323C8ED6-5B80-2C4A-867A-3E759AA5C369}" dt="2024-08-11T16:30:11.677" v="397" actId="2696"/>
        <pc:sldMkLst>
          <pc:docMk/>
          <pc:sldMk cId="3891600211" sldId="439"/>
        </pc:sldMkLst>
      </pc:sldChg>
      <pc:sldChg chg="del">
        <pc:chgData name="Jones Egydio" userId="00575a3e5205fb66" providerId="LiveId" clId="{323C8ED6-5B80-2C4A-867A-3E759AA5C369}" dt="2024-08-11T16:30:13.026" v="408" actId="2696"/>
        <pc:sldMkLst>
          <pc:docMk/>
          <pc:sldMk cId="3206564825" sldId="440"/>
        </pc:sldMkLst>
      </pc:sldChg>
      <pc:sldChg chg="del">
        <pc:chgData name="Jones Egydio" userId="00575a3e5205fb66" providerId="LiveId" clId="{323C8ED6-5B80-2C4A-867A-3E759AA5C369}" dt="2024-08-11T16:30:13.096" v="411" actId="2696"/>
        <pc:sldMkLst>
          <pc:docMk/>
          <pc:sldMk cId="3858316398" sldId="441"/>
        </pc:sldMkLst>
      </pc:sldChg>
      <pc:sldChg chg="del">
        <pc:chgData name="Jones Egydio" userId="00575a3e5205fb66" providerId="LiveId" clId="{323C8ED6-5B80-2C4A-867A-3E759AA5C369}" dt="2024-08-11T16:30:10.201" v="385" actId="2696"/>
        <pc:sldMkLst>
          <pc:docMk/>
          <pc:sldMk cId="2017032227" sldId="442"/>
        </pc:sldMkLst>
      </pc:sldChg>
      <pc:sldChg chg="del">
        <pc:chgData name="Jones Egydio" userId="00575a3e5205fb66" providerId="LiveId" clId="{323C8ED6-5B80-2C4A-867A-3E759AA5C369}" dt="2024-08-11T16:30:13.031" v="409" actId="2696"/>
        <pc:sldMkLst>
          <pc:docMk/>
          <pc:sldMk cId="2024925571" sldId="443"/>
        </pc:sldMkLst>
      </pc:sldChg>
      <pc:sldChg chg="del">
        <pc:chgData name="Jones Egydio" userId="00575a3e5205fb66" providerId="LiveId" clId="{323C8ED6-5B80-2C4A-867A-3E759AA5C369}" dt="2024-08-11T16:30:12.694" v="403" actId="2696"/>
        <pc:sldMkLst>
          <pc:docMk/>
          <pc:sldMk cId="3164681378" sldId="444"/>
        </pc:sldMkLst>
      </pc:sldChg>
      <pc:sldChg chg="addSp modSp mod">
        <pc:chgData name="Jones Egydio" userId="00575a3e5205fb66" providerId="LiveId" clId="{323C8ED6-5B80-2C4A-867A-3E759AA5C369}" dt="2024-08-11T19:11:29.790" v="779" actId="1076"/>
        <pc:sldMkLst>
          <pc:docMk/>
          <pc:sldMk cId="3109261288" sldId="445"/>
        </pc:sldMkLst>
        <pc:spChg chg="mod">
          <ac:chgData name="Jones Egydio" userId="00575a3e5205fb66" providerId="LiveId" clId="{323C8ED6-5B80-2C4A-867A-3E759AA5C369}" dt="2024-08-11T19:11:16.372" v="775" actId="14100"/>
          <ac:spMkLst>
            <pc:docMk/>
            <pc:sldMk cId="3109261288" sldId="445"/>
            <ac:spMk id="5" creationId="{1BD6B6A0-81E6-F1FE-5F9C-E441C90B7554}"/>
          </ac:spMkLst>
        </pc:spChg>
        <pc:picChg chg="add mod">
          <ac:chgData name="Jones Egydio" userId="00575a3e5205fb66" providerId="LiveId" clId="{323C8ED6-5B80-2C4A-867A-3E759AA5C369}" dt="2024-08-11T19:11:29.790" v="779" actId="1076"/>
          <ac:picMkLst>
            <pc:docMk/>
            <pc:sldMk cId="3109261288" sldId="445"/>
            <ac:picMk id="3" creationId="{9959BBC5-184C-E8C8-EE03-368B8DECB824}"/>
          </ac:picMkLst>
        </pc:picChg>
      </pc:sldChg>
      <pc:sldChg chg="addSp delSp modSp add mod">
        <pc:chgData name="Jones Egydio" userId="00575a3e5205fb66" providerId="LiveId" clId="{323C8ED6-5B80-2C4A-867A-3E759AA5C369}" dt="2024-08-11T16:35:22.577" v="473"/>
        <pc:sldMkLst>
          <pc:docMk/>
          <pc:sldMk cId="2922543597" sldId="446"/>
        </pc:sldMkLst>
        <pc:spChg chg="del">
          <ac:chgData name="Jones Egydio" userId="00575a3e5205fb66" providerId="LiveId" clId="{323C8ED6-5B80-2C4A-867A-3E759AA5C369}" dt="2024-08-11T16:15:47.635" v="199" actId="478"/>
          <ac:spMkLst>
            <pc:docMk/>
            <pc:sldMk cId="2922543597" sldId="446"/>
            <ac:spMk id="5" creationId="{61FF9507-FD7F-DDF5-00BB-9B39D02EEF03}"/>
          </ac:spMkLst>
        </pc:spChg>
        <pc:spChg chg="add mod">
          <ac:chgData name="Jones Egydio" userId="00575a3e5205fb66" providerId="LiveId" clId="{323C8ED6-5B80-2C4A-867A-3E759AA5C369}" dt="2024-08-11T16:35:22.577" v="473"/>
          <ac:spMkLst>
            <pc:docMk/>
            <pc:sldMk cId="2922543597" sldId="446"/>
            <ac:spMk id="8" creationId="{694B5382-75AA-7B87-94E7-135B62CAC56C}"/>
          </ac:spMkLst>
        </pc:spChg>
        <pc:spChg chg="mod">
          <ac:chgData name="Jones Egydio" userId="00575a3e5205fb66" providerId="LiveId" clId="{323C8ED6-5B80-2C4A-867A-3E759AA5C369}" dt="2024-08-11T16:32:12.734" v="421" actId="403"/>
          <ac:spMkLst>
            <pc:docMk/>
            <pc:sldMk cId="2922543597" sldId="446"/>
            <ac:spMk id="15" creationId="{00000000-0000-0000-0000-000000000000}"/>
          </ac:spMkLst>
        </pc:spChg>
        <pc:graphicFrameChg chg="del">
          <ac:chgData name="Jones Egydio" userId="00575a3e5205fb66" providerId="LiveId" clId="{323C8ED6-5B80-2C4A-867A-3E759AA5C369}" dt="2024-08-11T16:15:46.266" v="198" actId="478"/>
          <ac:graphicFrameMkLst>
            <pc:docMk/>
            <pc:sldMk cId="2922543597" sldId="446"/>
            <ac:graphicFrameMk id="3" creationId="{499F8177-027A-9086-B47B-7CF3D833ECA5}"/>
          </ac:graphicFrameMkLst>
        </pc:graphicFrameChg>
        <pc:picChg chg="add mod">
          <ac:chgData name="Jones Egydio" userId="00575a3e5205fb66" providerId="LiveId" clId="{323C8ED6-5B80-2C4A-867A-3E759AA5C369}" dt="2024-08-11T16:15:53.253" v="202" actId="1076"/>
          <ac:picMkLst>
            <pc:docMk/>
            <pc:sldMk cId="2922543597" sldId="446"/>
            <ac:picMk id="2" creationId="{FD6D6C22-577F-18F7-E154-4C6306D5C43E}"/>
          </ac:picMkLst>
        </pc:picChg>
        <pc:cxnChg chg="del">
          <ac:chgData name="Jones Egydio" userId="00575a3e5205fb66" providerId="LiveId" clId="{323C8ED6-5B80-2C4A-867A-3E759AA5C369}" dt="2024-08-11T16:15:48.179" v="200" actId="478"/>
          <ac:cxnSpMkLst>
            <pc:docMk/>
            <pc:sldMk cId="2922543597" sldId="446"/>
            <ac:cxnSpMk id="4" creationId="{B28D111D-E56A-C45D-8AE4-3E0698AE15D2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879973695" sldId="446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816144156" sldId="447"/>
        </pc:sldMkLst>
      </pc:sldChg>
      <pc:sldChg chg="addSp delSp modSp add mod">
        <pc:chgData name="Jones Egydio" userId="00575a3e5205fb66" providerId="LiveId" clId="{323C8ED6-5B80-2C4A-867A-3E759AA5C369}" dt="2024-08-11T16:35:16.987" v="471"/>
        <pc:sldMkLst>
          <pc:docMk/>
          <pc:sldMk cId="3861492126" sldId="447"/>
        </pc:sldMkLst>
        <pc:spChg chg="del">
          <ac:chgData name="Jones Egydio" userId="00575a3e5205fb66" providerId="LiveId" clId="{323C8ED6-5B80-2C4A-867A-3E759AA5C369}" dt="2024-08-11T16:17:27.491" v="220" actId="478"/>
          <ac:spMkLst>
            <pc:docMk/>
            <pc:sldMk cId="3861492126" sldId="447"/>
            <ac:spMk id="2" creationId="{C8CCEA40-CB9A-F59A-0C9D-BE1DA01AE101}"/>
          </ac:spMkLst>
        </pc:spChg>
        <pc:spChg chg="add mod">
          <ac:chgData name="Jones Egydio" userId="00575a3e5205fb66" providerId="LiveId" clId="{323C8ED6-5B80-2C4A-867A-3E759AA5C369}" dt="2024-08-11T16:19:04.214" v="244" actId="1582"/>
          <ac:spMkLst>
            <pc:docMk/>
            <pc:sldMk cId="3861492126" sldId="447"/>
            <ac:spMk id="3" creationId="{1AEAED51-0DAC-56D5-60E6-5CE08D8A9482}"/>
          </ac:spMkLst>
        </pc:spChg>
        <pc:spChg chg="add mod">
          <ac:chgData name="Jones Egydio" userId="00575a3e5205fb66" providerId="LiveId" clId="{323C8ED6-5B80-2C4A-867A-3E759AA5C369}" dt="2024-08-11T16:19:04.214" v="244" actId="1582"/>
          <ac:spMkLst>
            <pc:docMk/>
            <pc:sldMk cId="3861492126" sldId="447"/>
            <ac:spMk id="5" creationId="{3F931E9A-AA41-2191-1B85-16A848726AC2}"/>
          </ac:spMkLst>
        </pc:spChg>
        <pc:spChg chg="add mod">
          <ac:chgData name="Jones Egydio" userId="00575a3e5205fb66" providerId="LiveId" clId="{323C8ED6-5B80-2C4A-867A-3E759AA5C369}" dt="2024-08-11T16:19:04.214" v="244" actId="1582"/>
          <ac:spMkLst>
            <pc:docMk/>
            <pc:sldMk cId="3861492126" sldId="447"/>
            <ac:spMk id="6" creationId="{32EEC4DF-B426-738B-E4B1-69CD5968989F}"/>
          </ac:spMkLst>
        </pc:spChg>
        <pc:spChg chg="add mod">
          <ac:chgData name="Jones Egydio" userId="00575a3e5205fb66" providerId="LiveId" clId="{323C8ED6-5B80-2C4A-867A-3E759AA5C369}" dt="2024-08-11T16:17:48.988" v="224" actId="5793"/>
          <ac:spMkLst>
            <pc:docMk/>
            <pc:sldMk cId="3861492126" sldId="447"/>
            <ac:spMk id="9" creationId="{FC199569-9558-1225-A24F-F894848EB29C}"/>
          </ac:spMkLst>
        </pc:spChg>
        <pc:spChg chg="add mod">
          <ac:chgData name="Jones Egydio" userId="00575a3e5205fb66" providerId="LiveId" clId="{323C8ED6-5B80-2C4A-867A-3E759AA5C369}" dt="2024-08-11T16:18:14.276" v="227" actId="14100"/>
          <ac:spMkLst>
            <pc:docMk/>
            <pc:sldMk cId="3861492126" sldId="447"/>
            <ac:spMk id="11" creationId="{D47AAD65-47CC-B2A5-524D-9577584CDED2}"/>
          </ac:spMkLst>
        </pc:spChg>
        <pc:spChg chg="add mod">
          <ac:chgData name="Jones Egydio" userId="00575a3e5205fb66" providerId="LiveId" clId="{323C8ED6-5B80-2C4A-867A-3E759AA5C369}" dt="2024-08-11T16:18:17.408" v="228" actId="14100"/>
          <ac:spMkLst>
            <pc:docMk/>
            <pc:sldMk cId="3861492126" sldId="447"/>
            <ac:spMk id="13" creationId="{2A2CF47B-04E5-FA2F-D5C4-82DB8DC9F81F}"/>
          </ac:spMkLst>
        </pc:spChg>
        <pc:spChg chg="add mod">
          <ac:chgData name="Jones Egydio" userId="00575a3e5205fb66" providerId="LiveId" clId="{323C8ED6-5B80-2C4A-867A-3E759AA5C369}" dt="2024-08-11T16:18:20.342" v="229" actId="14100"/>
          <ac:spMkLst>
            <pc:docMk/>
            <pc:sldMk cId="3861492126" sldId="447"/>
            <ac:spMk id="15" creationId="{BAD1CA49-C4D6-CD42-74C3-D76CA2D57A81}"/>
          </ac:spMkLst>
        </pc:spChg>
        <pc:spChg chg="add mod">
          <ac:chgData name="Jones Egydio" userId="00575a3e5205fb66" providerId="LiveId" clId="{323C8ED6-5B80-2C4A-867A-3E759AA5C369}" dt="2024-08-11T16:17:46.005" v="222" actId="1076"/>
          <ac:spMkLst>
            <pc:docMk/>
            <pc:sldMk cId="3861492126" sldId="447"/>
            <ac:spMk id="18" creationId="{99E2DEBA-F54B-2B74-79CC-38099F5D4CE5}"/>
          </ac:spMkLst>
        </pc:spChg>
        <pc:spChg chg="add mod">
          <ac:chgData name="Jones Egydio" userId="00575a3e5205fb66" providerId="LiveId" clId="{323C8ED6-5B80-2C4A-867A-3E759AA5C369}" dt="2024-08-11T16:35:16.987" v="471"/>
          <ac:spMkLst>
            <pc:docMk/>
            <pc:sldMk cId="3861492126" sldId="447"/>
            <ac:spMk id="25" creationId="{BED038A8-D3D9-C50E-0F17-AA18CB5F2A14}"/>
          </ac:spMkLst>
        </pc:spChg>
        <pc:graphicFrameChg chg="add mod modGraphic">
          <ac:chgData name="Jones Egydio" userId="00575a3e5205fb66" providerId="LiveId" clId="{323C8ED6-5B80-2C4A-867A-3E759AA5C369}" dt="2024-08-11T16:18:08.379" v="226" actId="12385"/>
          <ac:graphicFrameMkLst>
            <pc:docMk/>
            <pc:sldMk cId="3861492126" sldId="447"/>
            <ac:graphicFrameMk id="10" creationId="{B4E19D01-D65C-5EAB-7C5E-7691B39EEBF6}"/>
          </ac:graphicFrameMkLst>
        </pc:graphicFrame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12" creationId="{5F11E6C5-0CD4-E0D8-15F8-2B816EE6EF16}"/>
          </ac:cxnSpMkLst>
        </pc:cxn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14" creationId="{5AB20438-B5D7-4738-F5AC-692CCBFD7AFD}"/>
          </ac:cxnSpMkLst>
        </pc:cxn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17" creationId="{601F2086-8C63-FCFB-BE8D-DAA61D76E4E4}"/>
          </ac:cxnSpMkLst>
        </pc:cxn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20" creationId="{F13EA346-552C-996B-F38E-26310E6F51AA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282944683" sldId="448"/>
        </pc:sldMkLst>
      </pc:sldChg>
      <pc:sldChg chg="addSp delSp modSp add mod">
        <pc:chgData name="Jones Egydio" userId="00575a3e5205fb66" providerId="LiveId" clId="{323C8ED6-5B80-2C4A-867A-3E759AA5C369}" dt="2024-08-11T16:35:13.593" v="470"/>
        <pc:sldMkLst>
          <pc:docMk/>
          <pc:sldMk cId="2677987598" sldId="448"/>
        </pc:sldMkLst>
        <pc:spChg chg="add mod">
          <ac:chgData name="Jones Egydio" userId="00575a3e5205fb66" providerId="LiveId" clId="{323C8ED6-5B80-2C4A-867A-3E759AA5C369}" dt="2024-08-11T16:32:57.453" v="428" actId="12"/>
          <ac:spMkLst>
            <pc:docMk/>
            <pc:sldMk cId="2677987598" sldId="448"/>
            <ac:spMk id="2" creationId="{57B7F209-5611-A039-6103-6C6D2BF98B85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3" creationId="{1AEAED51-0DAC-56D5-60E6-5CE08D8A9482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5" creationId="{3F931E9A-AA41-2191-1B85-16A848726AC2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6" creationId="{32EEC4DF-B426-738B-E4B1-69CD5968989F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1" creationId="{D47AAD65-47CC-B2A5-524D-9577584CDED2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3" creationId="{2A2CF47B-04E5-FA2F-D5C4-82DB8DC9F81F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5" creationId="{BAD1CA49-C4D6-CD42-74C3-D76CA2D57A81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8" creationId="{99E2DEBA-F54B-2B74-79CC-38099F5D4CE5}"/>
          </ac:spMkLst>
        </pc:spChg>
        <pc:spChg chg="add mod">
          <ac:chgData name="Jones Egydio" userId="00575a3e5205fb66" providerId="LiveId" clId="{323C8ED6-5B80-2C4A-867A-3E759AA5C369}" dt="2024-08-11T16:35:13.593" v="470"/>
          <ac:spMkLst>
            <pc:docMk/>
            <pc:sldMk cId="2677987598" sldId="448"/>
            <ac:spMk id="22" creationId="{62DEFD89-C6FC-3E98-726C-83899A4C18E4}"/>
          </ac:spMkLst>
        </pc:spChg>
        <pc:graphicFrameChg chg="del">
          <ac:chgData name="Jones Egydio" userId="00575a3e5205fb66" providerId="LiveId" clId="{323C8ED6-5B80-2C4A-867A-3E759AA5C369}" dt="2024-08-11T16:20:02.115" v="248" actId="478"/>
          <ac:graphicFrameMkLst>
            <pc:docMk/>
            <pc:sldMk cId="2677987598" sldId="448"/>
            <ac:graphicFrameMk id="10" creationId="{B4E19D01-D65C-5EAB-7C5E-7691B39EEBF6}"/>
          </ac:graphicFrameMkLst>
        </pc:graphicFrame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12" creationId="{5F11E6C5-0CD4-E0D8-15F8-2B816EE6EF16}"/>
          </ac:cxnSpMkLst>
        </pc:cxn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14" creationId="{5AB20438-B5D7-4738-F5AC-692CCBFD7AFD}"/>
          </ac:cxnSpMkLst>
        </pc:cxn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17" creationId="{601F2086-8C63-FCFB-BE8D-DAA61D76E4E4}"/>
          </ac:cxnSpMkLst>
        </pc:cxn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20" creationId="{F13EA346-552C-996B-F38E-26310E6F51AA}"/>
          </ac:cxnSpMkLst>
        </pc:cxnChg>
      </pc:sldChg>
      <pc:sldChg chg="addSp delSp modSp add mod">
        <pc:chgData name="Jones Egydio" userId="00575a3e5205fb66" providerId="LiveId" clId="{323C8ED6-5B80-2C4A-867A-3E759AA5C369}" dt="2024-08-11T16:35:10.175" v="469"/>
        <pc:sldMkLst>
          <pc:docMk/>
          <pc:sldMk cId="756903289" sldId="449"/>
        </pc:sldMkLst>
        <pc:spChg chg="del">
          <ac:chgData name="Jones Egydio" userId="00575a3e5205fb66" providerId="LiveId" clId="{323C8ED6-5B80-2C4A-867A-3E759AA5C369}" dt="2024-08-11T16:21:22.574" v="259" actId="478"/>
          <ac:spMkLst>
            <pc:docMk/>
            <pc:sldMk cId="756903289" sldId="449"/>
            <ac:spMk id="2" creationId="{57B7F209-5611-A039-6103-6C6D2BF98B85}"/>
          </ac:spMkLst>
        </pc:spChg>
        <pc:spChg chg="add mod">
          <ac:chgData name="Jones Egydio" userId="00575a3e5205fb66" providerId="LiveId" clId="{323C8ED6-5B80-2C4A-867A-3E759AA5C369}" dt="2024-08-11T16:33:04.317" v="429" actId="12"/>
          <ac:spMkLst>
            <pc:docMk/>
            <pc:sldMk cId="756903289" sldId="449"/>
            <ac:spMk id="3" creationId="{1537DC21-F5D8-96A7-7141-6DFF5CC599D8}"/>
          </ac:spMkLst>
        </pc:spChg>
        <pc:spChg chg="add mod">
          <ac:chgData name="Jones Egydio" userId="00575a3e5205fb66" providerId="LiveId" clId="{323C8ED6-5B80-2C4A-867A-3E759AA5C369}" dt="2024-08-11T16:35:10.175" v="469"/>
          <ac:spMkLst>
            <pc:docMk/>
            <pc:sldMk cId="756903289" sldId="449"/>
            <ac:spMk id="5" creationId="{AAD9C4F8-FACB-65A0-048D-537AD1890A6A}"/>
          </ac:spMkLst>
        </pc:sp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95329928" sldId="449"/>
        </pc:sldMkLst>
      </pc:sldChg>
      <pc:sldChg chg="addSp delSp modSp add mod">
        <pc:chgData name="Jones Egydio" userId="00575a3e5205fb66" providerId="LiveId" clId="{323C8ED6-5B80-2C4A-867A-3E759AA5C369}" dt="2024-08-11T16:35:07.710" v="468"/>
        <pc:sldMkLst>
          <pc:docMk/>
          <pc:sldMk cId="2485195796" sldId="450"/>
        </pc:sldMkLst>
        <pc:spChg chg="add mod">
          <ac:chgData name="Jones Egydio" userId="00575a3e5205fb66" providerId="LiveId" clId="{323C8ED6-5B80-2C4A-867A-3E759AA5C369}" dt="2024-08-11T16:33:16.241" v="431" actId="14100"/>
          <ac:spMkLst>
            <pc:docMk/>
            <pc:sldMk cId="2485195796" sldId="450"/>
            <ac:spMk id="2" creationId="{E082655B-CF55-24F3-BEB8-A2CCFD113EBB}"/>
          </ac:spMkLst>
        </pc:spChg>
        <pc:spChg chg="del">
          <ac:chgData name="Jones Egydio" userId="00575a3e5205fb66" providerId="LiveId" clId="{323C8ED6-5B80-2C4A-867A-3E759AA5C369}" dt="2024-08-11T16:22:47.707" v="272" actId="478"/>
          <ac:spMkLst>
            <pc:docMk/>
            <pc:sldMk cId="2485195796" sldId="450"/>
            <ac:spMk id="3" creationId="{1537DC21-F5D8-96A7-7141-6DFF5CC599D8}"/>
          </ac:spMkLst>
        </pc:spChg>
        <pc:spChg chg="add mod">
          <ac:chgData name="Jones Egydio" userId="00575a3e5205fb66" providerId="LiveId" clId="{323C8ED6-5B80-2C4A-867A-3E759AA5C369}" dt="2024-08-11T16:23:57.974" v="282" actId="122"/>
          <ac:spMkLst>
            <pc:docMk/>
            <pc:sldMk cId="2485195796" sldId="450"/>
            <ac:spMk id="5" creationId="{F43B57AF-DFC6-DF12-303F-B903EC0C781A}"/>
          </ac:spMkLst>
        </pc:spChg>
        <pc:spChg chg="add mod">
          <ac:chgData name="Jones Egydio" userId="00575a3e5205fb66" providerId="LiveId" clId="{323C8ED6-5B80-2C4A-867A-3E759AA5C369}" dt="2024-08-11T16:35:07.710" v="468"/>
          <ac:spMkLst>
            <pc:docMk/>
            <pc:sldMk cId="2485195796" sldId="450"/>
            <ac:spMk id="12" creationId="{6F013AB0-9CBB-1334-9AE2-1FBDC3B62EB3}"/>
          </ac:spMkLst>
        </pc:spChg>
        <pc:picChg chg="add mod">
          <ac:chgData name="Jones Egydio" userId="00575a3e5205fb66" providerId="LiveId" clId="{323C8ED6-5B80-2C4A-867A-3E759AA5C369}" dt="2024-08-11T16:23:19.399" v="276" actId="1076"/>
          <ac:picMkLst>
            <pc:docMk/>
            <pc:sldMk cId="2485195796" sldId="450"/>
            <ac:picMk id="6" creationId="{73A93CC3-E7ED-C36C-4B75-39EB3670E068}"/>
          </ac:picMkLst>
        </pc:picChg>
        <pc:cxnChg chg="add mod">
          <ac:chgData name="Jones Egydio" userId="00575a3e5205fb66" providerId="LiveId" clId="{323C8ED6-5B80-2C4A-867A-3E759AA5C369}" dt="2024-08-11T16:23:55.673" v="281" actId="1582"/>
          <ac:cxnSpMkLst>
            <pc:docMk/>
            <pc:sldMk cId="2485195796" sldId="450"/>
            <ac:cxnSpMk id="10" creationId="{E0F8947A-9DAA-6216-C1F6-190031A44860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2931600899" sldId="450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800138888" sldId="451"/>
        </pc:sldMkLst>
      </pc:sldChg>
      <pc:sldChg chg="addSp delSp modSp add mod">
        <pc:chgData name="Jones Egydio" userId="00575a3e5205fb66" providerId="LiveId" clId="{323C8ED6-5B80-2C4A-867A-3E759AA5C369}" dt="2024-08-11T16:35:03.514" v="467"/>
        <pc:sldMkLst>
          <pc:docMk/>
          <pc:sldMk cId="2223672147" sldId="451"/>
        </pc:sldMkLst>
        <pc:spChg chg="mod">
          <ac:chgData name="Jones Egydio" userId="00575a3e5205fb66" providerId="LiveId" clId="{323C8ED6-5B80-2C4A-867A-3E759AA5C369}" dt="2024-08-11T16:33:28.176" v="434" actId="12"/>
          <ac:spMkLst>
            <pc:docMk/>
            <pc:sldMk cId="2223672147" sldId="451"/>
            <ac:spMk id="2" creationId="{E082655B-CF55-24F3-BEB8-A2CCFD113EBB}"/>
          </ac:spMkLst>
        </pc:spChg>
        <pc:spChg chg="del">
          <ac:chgData name="Jones Egydio" userId="00575a3e5205fb66" providerId="LiveId" clId="{323C8ED6-5B80-2C4A-867A-3E759AA5C369}" dt="2024-08-11T16:24:47.673" v="289" actId="478"/>
          <ac:spMkLst>
            <pc:docMk/>
            <pc:sldMk cId="2223672147" sldId="451"/>
            <ac:spMk id="5" creationId="{F43B57AF-DFC6-DF12-303F-B903EC0C781A}"/>
          </ac:spMkLst>
        </pc:spChg>
        <pc:spChg chg="add mod">
          <ac:chgData name="Jones Egydio" userId="00575a3e5205fb66" providerId="LiveId" clId="{323C8ED6-5B80-2C4A-867A-3E759AA5C369}" dt="2024-08-11T16:35:03.514" v="467"/>
          <ac:spMkLst>
            <pc:docMk/>
            <pc:sldMk cId="2223672147" sldId="451"/>
            <ac:spMk id="11" creationId="{37DED5E4-BE16-27D1-991D-CE933E661D42}"/>
          </ac:spMkLst>
        </pc:spChg>
        <pc:picChg chg="add mod">
          <ac:chgData name="Jones Egydio" userId="00575a3e5205fb66" providerId="LiveId" clId="{323C8ED6-5B80-2C4A-867A-3E759AA5C369}" dt="2024-08-11T16:25:03.447" v="293" actId="1076"/>
          <ac:picMkLst>
            <pc:docMk/>
            <pc:sldMk cId="2223672147" sldId="451"/>
            <ac:picMk id="3" creationId="{98FA26FE-977C-1EE8-C36B-66BA5E5D8563}"/>
          </ac:picMkLst>
        </pc:picChg>
        <pc:picChg chg="del">
          <ac:chgData name="Jones Egydio" userId="00575a3e5205fb66" providerId="LiveId" clId="{323C8ED6-5B80-2C4A-867A-3E759AA5C369}" dt="2024-08-11T16:24:45.152" v="287" actId="478"/>
          <ac:picMkLst>
            <pc:docMk/>
            <pc:sldMk cId="2223672147" sldId="451"/>
            <ac:picMk id="6" creationId="{73A93CC3-E7ED-C36C-4B75-39EB3670E068}"/>
          </ac:picMkLst>
        </pc:picChg>
        <pc:cxnChg chg="del mod">
          <ac:chgData name="Jones Egydio" userId="00575a3e5205fb66" providerId="LiveId" clId="{323C8ED6-5B80-2C4A-867A-3E759AA5C369}" dt="2024-08-11T16:24:46.467" v="288" actId="478"/>
          <ac:cxnSpMkLst>
            <pc:docMk/>
            <pc:sldMk cId="2223672147" sldId="451"/>
            <ac:cxnSpMk id="10" creationId="{E0F8947A-9DAA-6216-C1F6-190031A44860}"/>
          </ac:cxnSpMkLst>
        </pc:cxnChg>
      </pc:sldChg>
      <pc:sldChg chg="addSp modSp add mod">
        <pc:chgData name="Jones Egydio" userId="00575a3e5205fb66" providerId="LiveId" clId="{323C8ED6-5B80-2C4A-867A-3E759AA5C369}" dt="2024-08-11T16:35:45.613" v="477" actId="1036"/>
        <pc:sldMkLst>
          <pc:docMk/>
          <pc:sldMk cId="3596388327" sldId="452"/>
        </pc:sldMkLst>
        <pc:spChg chg="mod">
          <ac:chgData name="Jones Egydio" userId="00575a3e5205fb66" providerId="LiveId" clId="{323C8ED6-5B80-2C4A-867A-3E759AA5C369}" dt="2024-08-11T16:33:47.506" v="436" actId="14100"/>
          <ac:spMkLst>
            <pc:docMk/>
            <pc:sldMk cId="3596388327" sldId="452"/>
            <ac:spMk id="3" creationId="{55DDA804-E2AB-9B92-80F3-D7C24D53D89B}"/>
          </ac:spMkLst>
        </pc:spChg>
        <pc:spChg chg="add mod">
          <ac:chgData name="Jones Egydio" userId="00575a3e5205fb66" providerId="LiveId" clId="{323C8ED6-5B80-2C4A-867A-3E759AA5C369}" dt="2024-08-11T16:35:45.613" v="477" actId="1036"/>
          <ac:spMkLst>
            <pc:docMk/>
            <pc:sldMk cId="3596388327" sldId="452"/>
            <ac:spMk id="5" creationId="{18335416-99BC-4D43-A19F-C269CEBA4F05}"/>
          </ac:spMkLst>
        </pc:spChg>
        <pc:picChg chg="add mod">
          <ac:chgData name="Jones Egydio" userId="00575a3e5205fb66" providerId="LiveId" clId="{323C8ED6-5B80-2C4A-867A-3E759AA5C369}" dt="2024-08-11T16:29:03.117" v="348" actId="1076"/>
          <ac:picMkLst>
            <pc:docMk/>
            <pc:sldMk cId="3596388327" sldId="452"/>
            <ac:picMk id="4" creationId="{E0C9E79B-227D-8E5C-4270-DA268D22A8FC}"/>
          </ac:picMkLst>
        </pc:pic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939130461" sldId="452"/>
        </pc:sldMkLst>
      </pc:sldChg>
      <pc:sldChg chg="addSp delSp modSp add mod">
        <pc:chgData name="Jones Egydio" userId="00575a3e5205fb66" providerId="LiveId" clId="{323C8ED6-5B80-2C4A-867A-3E759AA5C369}" dt="2024-08-11T16:41:16.837" v="578" actId="14100"/>
        <pc:sldMkLst>
          <pc:docMk/>
          <pc:sldMk cId="884268530" sldId="453"/>
        </pc:sldMkLst>
        <pc:spChg chg="del">
          <ac:chgData name="Jones Egydio" userId="00575a3e5205fb66" providerId="LiveId" clId="{323C8ED6-5B80-2C4A-867A-3E759AA5C369}" dt="2024-08-11T16:37:59.585" v="505" actId="478"/>
          <ac:spMkLst>
            <pc:docMk/>
            <pc:sldMk cId="884268530" sldId="453"/>
            <ac:spMk id="3" creationId="{55DDA804-E2AB-9B92-80F3-D7C24D53D89B}"/>
          </ac:spMkLst>
        </pc:spChg>
        <pc:spChg chg="mod">
          <ac:chgData name="Jones Egydio" userId="00575a3e5205fb66" providerId="LiveId" clId="{323C8ED6-5B80-2C4A-867A-3E759AA5C369}" dt="2024-08-11T16:38:32.132" v="523" actId="20577"/>
          <ac:spMkLst>
            <pc:docMk/>
            <pc:sldMk cId="884268530" sldId="453"/>
            <ac:spMk id="5" creationId="{18335416-99BC-4D43-A19F-C269CEBA4F05}"/>
          </ac:spMkLst>
        </pc:spChg>
        <pc:spChg chg="mod">
          <ac:chgData name="Jones Egydio" userId="00575a3e5205fb66" providerId="LiveId" clId="{323C8ED6-5B80-2C4A-867A-3E759AA5C369}" dt="2024-08-11T16:37:56.308" v="504" actId="14100"/>
          <ac:spMkLst>
            <pc:docMk/>
            <pc:sldMk cId="884268530" sldId="453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39:49.376" v="562" actId="1076"/>
          <ac:spMkLst>
            <pc:docMk/>
            <pc:sldMk cId="884268530" sldId="453"/>
            <ac:spMk id="10" creationId="{911812F0-7BA9-1216-546A-0F4966D4E920}"/>
          </ac:spMkLst>
        </pc:spChg>
        <pc:spChg chg="add mod">
          <ac:chgData name="Jones Egydio" userId="00575a3e5205fb66" providerId="LiveId" clId="{323C8ED6-5B80-2C4A-867A-3E759AA5C369}" dt="2024-08-11T16:40:56.433" v="576" actId="20577"/>
          <ac:spMkLst>
            <pc:docMk/>
            <pc:sldMk cId="884268530" sldId="453"/>
            <ac:spMk id="11" creationId="{18EBBFE2-33D6-3890-989F-0F046211D77B}"/>
          </ac:spMkLst>
        </pc:spChg>
        <pc:spChg chg="add mod">
          <ac:chgData name="Jones Egydio" userId="00575a3e5205fb66" providerId="LiveId" clId="{323C8ED6-5B80-2C4A-867A-3E759AA5C369}" dt="2024-08-11T16:38:59.420" v="530" actId="14100"/>
          <ac:spMkLst>
            <pc:docMk/>
            <pc:sldMk cId="884268530" sldId="453"/>
            <ac:spMk id="12" creationId="{9CD3F5F7-3387-6144-CEF7-49492ED587DF}"/>
          </ac:spMkLst>
        </pc:spChg>
        <pc:grpChg chg="add mod">
          <ac:chgData name="Jones Egydio" userId="00575a3e5205fb66" providerId="LiveId" clId="{323C8ED6-5B80-2C4A-867A-3E759AA5C369}" dt="2024-08-11T16:40:28.814" v="569" actId="1076"/>
          <ac:grpSpMkLst>
            <pc:docMk/>
            <pc:sldMk cId="884268530" sldId="453"/>
            <ac:grpSpMk id="13" creationId="{C57F08DD-D0E7-5043-00D7-7D7BC7CB6D15}"/>
          </ac:grpSpMkLst>
        </pc:grpChg>
        <pc:grpChg chg="add mod">
          <ac:chgData name="Jones Egydio" userId="00575a3e5205fb66" providerId="LiveId" clId="{323C8ED6-5B80-2C4A-867A-3E759AA5C369}" dt="2024-08-11T16:40:32.332" v="570" actId="1076"/>
          <ac:grpSpMkLst>
            <pc:docMk/>
            <pc:sldMk cId="884268530" sldId="453"/>
            <ac:grpSpMk id="14" creationId="{2E3BAF29-B438-1525-C531-D4418B4DDAA7}"/>
          </ac:grpSpMkLst>
        </pc:grpChg>
        <pc:picChg chg="del">
          <ac:chgData name="Jones Egydio" userId="00575a3e5205fb66" providerId="LiveId" clId="{323C8ED6-5B80-2C4A-867A-3E759AA5C369}" dt="2024-08-11T16:38:00.514" v="506" actId="478"/>
          <ac:picMkLst>
            <pc:docMk/>
            <pc:sldMk cId="884268530" sldId="453"/>
            <ac:picMk id="4" creationId="{E0C9E79B-227D-8E5C-4270-DA268D22A8FC}"/>
          </ac:picMkLst>
        </pc:picChg>
        <pc:picChg chg="add mod">
          <ac:chgData name="Jones Egydio" userId="00575a3e5205fb66" providerId="LiveId" clId="{323C8ED6-5B80-2C4A-867A-3E759AA5C369}" dt="2024-08-11T16:41:16.837" v="578" actId="14100"/>
          <ac:picMkLst>
            <pc:docMk/>
            <pc:sldMk cId="884268530" sldId="453"/>
            <ac:picMk id="6" creationId="{5FE05B76-5568-2CB0-717F-D71220C410E6}"/>
          </ac:picMkLst>
        </pc:picChg>
        <pc:picChg chg="add mod">
          <ac:chgData name="Jones Egydio" userId="00575a3e5205fb66" providerId="LiveId" clId="{323C8ED6-5B80-2C4A-867A-3E759AA5C369}" dt="2024-08-11T16:38:20.581" v="508" actId="1076"/>
          <ac:picMkLst>
            <pc:docMk/>
            <pc:sldMk cId="884268530" sldId="453"/>
            <ac:picMk id="9" creationId="{9CBC0F94-D0E2-F8F9-E0C4-2B1C1A131289}"/>
          </ac:picMkLst>
        </pc:pic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095165378" sldId="453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2374998364" sldId="454"/>
        </pc:sldMkLst>
      </pc:sldChg>
      <pc:sldChg chg="addSp delSp modSp add mod setBg delDesignElem">
        <pc:chgData name="Jones Egydio" userId="00575a3e5205fb66" providerId="LiveId" clId="{323C8ED6-5B80-2C4A-867A-3E759AA5C369}" dt="2024-08-11T16:43:29.439" v="598" actId="1076"/>
        <pc:sldMkLst>
          <pc:docMk/>
          <pc:sldMk cId="2834600877" sldId="454"/>
        </pc:sldMkLst>
        <pc:spChg chg="add mod">
          <ac:chgData name="Jones Egydio" userId="00575a3e5205fb66" providerId="LiveId" clId="{323C8ED6-5B80-2C4A-867A-3E759AA5C369}" dt="2024-08-11T16:43:29.439" v="598" actId="1076"/>
          <ac:spMkLst>
            <pc:docMk/>
            <pc:sldMk cId="2834600877" sldId="454"/>
            <ac:spMk id="4" creationId="{F5BF8467-9010-E9FA-996A-462911C74206}"/>
          </ac:spMkLst>
        </pc:spChg>
        <pc:spChg chg="del">
          <ac:chgData name="Jones Egydio" userId="00575a3e5205fb66" providerId="LiveId" clId="{323C8ED6-5B80-2C4A-867A-3E759AA5C369}" dt="2024-08-11T16:42:18.349" v="588" actId="478"/>
          <ac:spMkLst>
            <pc:docMk/>
            <pc:sldMk cId="2834600877" sldId="454"/>
            <ac:spMk id="5" creationId="{2769E8F8-ED02-A804-CE25-628832821E83}"/>
          </ac:spMkLst>
        </pc:spChg>
        <pc:spChg chg="add mod">
          <ac:chgData name="Jones Egydio" userId="00575a3e5205fb66" providerId="LiveId" clId="{323C8ED6-5B80-2C4A-867A-3E759AA5C369}" dt="2024-08-11T16:42:19.391" v="589"/>
          <ac:spMkLst>
            <pc:docMk/>
            <pc:sldMk cId="2834600877" sldId="454"/>
            <ac:spMk id="6" creationId="{66F2120C-683A-76CB-05AD-753386DA0C71}"/>
          </ac:spMkLst>
        </pc:spChg>
        <pc:spChg chg="del">
          <ac:chgData name="Jones Egydio" userId="00575a3e5205fb66" providerId="LiveId" clId="{323C8ED6-5B80-2C4A-867A-3E759AA5C369}" dt="2024-08-11T16:42:00.676" v="583" actId="478"/>
          <ac:spMkLst>
            <pc:docMk/>
            <pc:sldMk cId="2834600877" sldId="454"/>
            <ac:spMk id="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42:02.301" v="584" actId="478"/>
          <ac:spMkLst>
            <pc:docMk/>
            <pc:sldMk cId="2834600877" sldId="454"/>
            <ac:spMk id="1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41:43.731" v="580"/>
          <ac:spMkLst>
            <pc:docMk/>
            <pc:sldMk cId="2834600877" sldId="454"/>
            <ac:spMk id="22" creationId="{2B97F24A-32CE-4C1C-A50D-3016B394DCFB}"/>
          </ac:spMkLst>
        </pc:spChg>
        <pc:spChg chg="del">
          <ac:chgData name="Jones Egydio" userId="00575a3e5205fb66" providerId="LiveId" clId="{323C8ED6-5B80-2C4A-867A-3E759AA5C369}" dt="2024-08-11T16:41:43.731" v="580"/>
          <ac:spMkLst>
            <pc:docMk/>
            <pc:sldMk cId="2834600877" sldId="454"/>
            <ac:spMk id="24" creationId="{CD8B4F24-440B-49E9-B85D-733523DC064B}"/>
          </ac:spMkLst>
        </pc:spChg>
        <pc:picChg chg="del">
          <ac:chgData name="Jones Egydio" userId="00575a3e5205fb66" providerId="LiveId" clId="{323C8ED6-5B80-2C4A-867A-3E759AA5C369}" dt="2024-08-11T16:41:51.813" v="582" actId="478"/>
          <ac:picMkLst>
            <pc:docMk/>
            <pc:sldMk cId="2834600877" sldId="454"/>
            <ac:picMk id="2" creationId="{915DC6A7-A5CA-A4CF-386C-5CD2601D9001}"/>
          </ac:picMkLst>
        </pc:picChg>
        <pc:picChg chg="del">
          <ac:chgData name="Jones Egydio" userId="00575a3e5205fb66" providerId="LiveId" clId="{323C8ED6-5B80-2C4A-867A-3E759AA5C369}" dt="2024-08-11T16:41:49.861" v="581" actId="478"/>
          <ac:picMkLst>
            <pc:docMk/>
            <pc:sldMk cId="2834600877" sldId="454"/>
            <ac:picMk id="3" creationId="{5FF9A127-6384-791A-1E5D-330D9F98457E}"/>
          </ac:picMkLst>
        </pc:picChg>
      </pc:sldChg>
      <pc:sldChg chg="addSp delSp modSp add mod ord">
        <pc:chgData name="Jones Egydio" userId="00575a3e5205fb66" providerId="LiveId" clId="{323C8ED6-5B80-2C4A-867A-3E759AA5C369}" dt="2024-08-11T16:45:23.296" v="619" actId="14100"/>
        <pc:sldMkLst>
          <pc:docMk/>
          <pc:sldMk cId="691267537" sldId="455"/>
        </pc:sldMkLst>
        <pc:spChg chg="del">
          <ac:chgData name="Jones Egydio" userId="00575a3e5205fb66" providerId="LiveId" clId="{323C8ED6-5B80-2C4A-867A-3E759AA5C369}" dt="2024-08-11T16:43:58.257" v="607" actId="478"/>
          <ac:spMkLst>
            <pc:docMk/>
            <pc:sldMk cId="691267537" sldId="455"/>
            <ac:spMk id="3" creationId="{55DDA804-E2AB-9B92-80F3-D7C24D53D89B}"/>
          </ac:spMkLst>
        </pc:spChg>
        <pc:spChg chg="del">
          <ac:chgData name="Jones Egydio" userId="00575a3e5205fb66" providerId="LiveId" clId="{323C8ED6-5B80-2C4A-867A-3E759AA5C369}" dt="2024-08-11T16:44:09.691" v="609" actId="478"/>
          <ac:spMkLst>
            <pc:docMk/>
            <pc:sldMk cId="691267537" sldId="455"/>
            <ac:spMk id="5" creationId="{18335416-99BC-4D43-A19F-C269CEBA4F05}"/>
          </ac:spMkLst>
        </pc:spChg>
        <pc:spChg chg="add mod">
          <ac:chgData name="Jones Egydio" userId="00575a3e5205fb66" providerId="LiveId" clId="{323C8ED6-5B80-2C4A-867A-3E759AA5C369}" dt="2024-08-11T16:44:10.889" v="610"/>
          <ac:spMkLst>
            <pc:docMk/>
            <pc:sldMk cId="691267537" sldId="455"/>
            <ac:spMk id="6" creationId="{F793EC5F-6A9F-38A8-8240-5A967B1E687D}"/>
          </ac:spMkLst>
        </pc:spChg>
        <pc:spChg chg="mod">
          <ac:chgData name="Jones Egydio" userId="00575a3e5205fb66" providerId="LiveId" clId="{323C8ED6-5B80-2C4A-867A-3E759AA5C369}" dt="2024-08-11T16:43:54.531" v="606" actId="20577"/>
          <ac:spMkLst>
            <pc:docMk/>
            <pc:sldMk cId="691267537" sldId="455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45:23.296" v="619" actId="14100"/>
          <ac:spMkLst>
            <pc:docMk/>
            <pc:sldMk cId="691267537" sldId="455"/>
            <ac:spMk id="9" creationId="{7B38C330-B6FD-DB69-3EAF-9C1F5FF0ED7E}"/>
          </ac:spMkLst>
        </pc:spChg>
        <pc:spChg chg="add mod">
          <ac:chgData name="Jones Egydio" userId="00575a3e5205fb66" providerId="LiveId" clId="{323C8ED6-5B80-2C4A-867A-3E759AA5C369}" dt="2024-08-11T16:44:34.316" v="614" actId="1076"/>
          <ac:spMkLst>
            <pc:docMk/>
            <pc:sldMk cId="691267537" sldId="455"/>
            <ac:spMk id="12" creationId="{1C28ED95-B3B4-639D-DDDF-B5D596CDC0FA}"/>
          </ac:spMkLst>
        </pc:spChg>
        <pc:picChg chg="del">
          <ac:chgData name="Jones Egydio" userId="00575a3e5205fb66" providerId="LiveId" clId="{323C8ED6-5B80-2C4A-867A-3E759AA5C369}" dt="2024-08-11T16:43:58.816" v="608" actId="478"/>
          <ac:picMkLst>
            <pc:docMk/>
            <pc:sldMk cId="691267537" sldId="455"/>
            <ac:picMk id="4" creationId="{E0C9E79B-227D-8E5C-4270-DA268D22A8FC}"/>
          </ac:picMkLst>
        </pc:picChg>
        <pc:picChg chg="add mod">
          <ac:chgData name="Jones Egydio" userId="00575a3e5205fb66" providerId="LiveId" clId="{323C8ED6-5B80-2C4A-867A-3E759AA5C369}" dt="2024-08-11T16:44:34.316" v="614" actId="1076"/>
          <ac:picMkLst>
            <pc:docMk/>
            <pc:sldMk cId="691267537" sldId="455"/>
            <ac:picMk id="10" creationId="{B16729AB-1C1B-B7A9-171D-18C2344004E9}"/>
          </ac:picMkLst>
        </pc:picChg>
        <pc:cxnChg chg="add mod">
          <ac:chgData name="Jones Egydio" userId="00575a3e5205fb66" providerId="LiveId" clId="{323C8ED6-5B80-2C4A-867A-3E759AA5C369}" dt="2024-08-11T16:45:16.540" v="618" actId="208"/>
          <ac:cxnSpMkLst>
            <pc:docMk/>
            <pc:sldMk cId="691267537" sldId="455"/>
            <ac:cxnSpMk id="11" creationId="{21839760-E9DD-F5ED-A94E-2E4688DEACFA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508658787" sldId="455"/>
        </pc:sldMkLst>
      </pc:sldChg>
      <pc:sldChg chg="addSp delSp modSp add mod">
        <pc:chgData name="Jones Egydio" userId="00575a3e5205fb66" providerId="LiveId" clId="{323C8ED6-5B80-2C4A-867A-3E759AA5C369}" dt="2024-08-11T16:47:13.522" v="647" actId="208"/>
        <pc:sldMkLst>
          <pc:docMk/>
          <pc:sldMk cId="662114530" sldId="456"/>
        </pc:sldMkLst>
        <pc:spChg chg="add mod">
          <ac:chgData name="Jones Egydio" userId="00575a3e5205fb66" providerId="LiveId" clId="{323C8ED6-5B80-2C4A-867A-3E759AA5C369}" dt="2024-08-11T16:46:30.858" v="637" actId="123"/>
          <ac:spMkLst>
            <pc:docMk/>
            <pc:sldMk cId="662114530" sldId="456"/>
            <ac:spMk id="3" creationId="{06B0DA35-8481-934F-6FF0-9834677C213C}"/>
          </ac:spMkLst>
        </pc:spChg>
        <pc:spChg chg="mod">
          <ac:chgData name="Jones Egydio" userId="00575a3e5205fb66" providerId="LiveId" clId="{323C8ED6-5B80-2C4A-867A-3E759AA5C369}" dt="2024-08-11T16:45:56.153" v="627" actId="20577"/>
          <ac:spMkLst>
            <pc:docMk/>
            <pc:sldMk cId="662114530" sldId="456"/>
            <ac:spMk id="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45:59.568" v="628" actId="478"/>
          <ac:spMkLst>
            <pc:docMk/>
            <pc:sldMk cId="662114530" sldId="456"/>
            <ac:spMk id="9" creationId="{7B38C330-B6FD-DB69-3EAF-9C1F5FF0ED7E}"/>
          </ac:spMkLst>
        </pc:spChg>
        <pc:spChg chg="del">
          <ac:chgData name="Jones Egydio" userId="00575a3e5205fb66" providerId="LiveId" clId="{323C8ED6-5B80-2C4A-867A-3E759AA5C369}" dt="2024-08-11T16:46:02.824" v="630" actId="478"/>
          <ac:spMkLst>
            <pc:docMk/>
            <pc:sldMk cId="662114530" sldId="456"/>
            <ac:spMk id="12" creationId="{1C28ED95-B3B4-639D-DDDF-B5D596CDC0FA}"/>
          </ac:spMkLst>
        </pc:spChg>
        <pc:spChg chg="add mod">
          <ac:chgData name="Jones Egydio" userId="00575a3e5205fb66" providerId="LiveId" clId="{323C8ED6-5B80-2C4A-867A-3E759AA5C369}" dt="2024-08-11T16:47:10.089" v="646" actId="208"/>
          <ac:spMkLst>
            <pc:docMk/>
            <pc:sldMk cId="662114530" sldId="456"/>
            <ac:spMk id="13" creationId="{928B6CFF-76AA-B393-FD75-F74ECDA7CB68}"/>
          </ac:spMkLst>
        </pc:spChg>
        <pc:picChg chg="add mod">
          <ac:chgData name="Jones Egydio" userId="00575a3e5205fb66" providerId="LiveId" clId="{323C8ED6-5B80-2C4A-867A-3E759AA5C369}" dt="2024-08-11T16:46:36.201" v="638" actId="1076"/>
          <ac:picMkLst>
            <pc:docMk/>
            <pc:sldMk cId="662114530" sldId="456"/>
            <ac:picMk id="4" creationId="{F2F63996-1D3B-84C5-1240-280F2402DABF}"/>
          </ac:picMkLst>
        </pc:picChg>
        <pc:picChg chg="del">
          <ac:chgData name="Jones Egydio" userId="00575a3e5205fb66" providerId="LiveId" clId="{323C8ED6-5B80-2C4A-867A-3E759AA5C369}" dt="2024-08-11T16:46:00.330" v="629" actId="478"/>
          <ac:picMkLst>
            <pc:docMk/>
            <pc:sldMk cId="662114530" sldId="456"/>
            <ac:picMk id="10" creationId="{B16729AB-1C1B-B7A9-171D-18C2344004E9}"/>
          </ac:picMkLst>
        </pc:picChg>
        <pc:cxnChg chg="add mod">
          <ac:chgData name="Jones Egydio" userId="00575a3e5205fb66" providerId="LiveId" clId="{323C8ED6-5B80-2C4A-867A-3E759AA5C369}" dt="2024-08-11T16:47:13.522" v="647" actId="208"/>
          <ac:cxnSpMkLst>
            <pc:docMk/>
            <pc:sldMk cId="662114530" sldId="456"/>
            <ac:cxnSpMk id="5" creationId="{1586B091-F18E-2248-3ACC-1833B2AFE334}"/>
          </ac:cxnSpMkLst>
        </pc:cxnChg>
        <pc:cxnChg chg="del mod">
          <ac:chgData name="Jones Egydio" userId="00575a3e5205fb66" providerId="LiveId" clId="{323C8ED6-5B80-2C4A-867A-3E759AA5C369}" dt="2024-08-11T16:46:03.515" v="631" actId="478"/>
          <ac:cxnSpMkLst>
            <pc:docMk/>
            <pc:sldMk cId="662114530" sldId="456"/>
            <ac:cxnSpMk id="11" creationId="{21839760-E9DD-F5ED-A94E-2E4688DEACFA}"/>
          </ac:cxnSpMkLst>
        </pc:cxnChg>
      </pc:sldChg>
      <pc:sldChg chg="addSp delSp modSp add mod">
        <pc:chgData name="Jones Egydio" userId="00575a3e5205fb66" providerId="LiveId" clId="{323C8ED6-5B80-2C4A-867A-3E759AA5C369}" dt="2024-08-11T16:48:43.420" v="677" actId="14100"/>
        <pc:sldMkLst>
          <pc:docMk/>
          <pc:sldMk cId="1906405132" sldId="457"/>
        </pc:sldMkLst>
        <pc:spChg chg="del">
          <ac:chgData name="Jones Egydio" userId="00575a3e5205fb66" providerId="LiveId" clId="{323C8ED6-5B80-2C4A-867A-3E759AA5C369}" dt="2024-08-11T16:47:53.751" v="658" actId="478"/>
          <ac:spMkLst>
            <pc:docMk/>
            <pc:sldMk cId="1906405132" sldId="457"/>
            <ac:spMk id="3" creationId="{06B0DA35-8481-934F-6FF0-9834677C213C}"/>
          </ac:spMkLst>
        </pc:spChg>
        <pc:spChg chg="mod">
          <ac:chgData name="Jones Egydio" userId="00575a3e5205fb66" providerId="LiveId" clId="{323C8ED6-5B80-2C4A-867A-3E759AA5C369}" dt="2024-08-11T16:47:46.287" v="657" actId="20577"/>
          <ac:spMkLst>
            <pc:docMk/>
            <pc:sldMk cId="1906405132" sldId="457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48:43.420" v="677" actId="14100"/>
          <ac:spMkLst>
            <pc:docMk/>
            <pc:sldMk cId="1906405132" sldId="457"/>
            <ac:spMk id="9" creationId="{81BE6E32-2F5C-33B7-582F-42E4D40A163C}"/>
          </ac:spMkLst>
        </pc:spChg>
        <pc:spChg chg="del">
          <ac:chgData name="Jones Egydio" userId="00575a3e5205fb66" providerId="LiveId" clId="{323C8ED6-5B80-2C4A-867A-3E759AA5C369}" dt="2024-08-11T16:47:54.880" v="659" actId="478"/>
          <ac:spMkLst>
            <pc:docMk/>
            <pc:sldMk cId="1906405132" sldId="457"/>
            <ac:spMk id="13" creationId="{928B6CFF-76AA-B393-FD75-F74ECDA7CB68}"/>
          </ac:spMkLst>
        </pc:spChg>
        <pc:picChg chg="del">
          <ac:chgData name="Jones Egydio" userId="00575a3e5205fb66" providerId="LiveId" clId="{323C8ED6-5B80-2C4A-867A-3E759AA5C369}" dt="2024-08-11T16:47:56.666" v="660" actId="478"/>
          <ac:picMkLst>
            <pc:docMk/>
            <pc:sldMk cId="1906405132" sldId="457"/>
            <ac:picMk id="4" creationId="{F2F63996-1D3B-84C5-1240-280F2402DABF}"/>
          </ac:picMkLst>
        </pc:picChg>
        <pc:cxnChg chg="del mod">
          <ac:chgData name="Jones Egydio" userId="00575a3e5205fb66" providerId="LiveId" clId="{323C8ED6-5B80-2C4A-867A-3E759AA5C369}" dt="2024-08-11T16:47:57.548" v="661" actId="478"/>
          <ac:cxnSpMkLst>
            <pc:docMk/>
            <pc:sldMk cId="1906405132" sldId="457"/>
            <ac:cxnSpMk id="5" creationId="{1586B091-F18E-2248-3ACC-1833B2AFE334}"/>
          </ac:cxnSpMkLst>
        </pc:cxnChg>
      </pc:sldChg>
      <pc:sldChg chg="addSp delSp modSp add mod">
        <pc:chgData name="Jones Egydio" userId="00575a3e5205fb66" providerId="LiveId" clId="{323C8ED6-5B80-2C4A-867A-3E759AA5C369}" dt="2024-08-11T16:49:29.726" v="684" actId="1076"/>
        <pc:sldMkLst>
          <pc:docMk/>
          <pc:sldMk cId="2973435722" sldId="458"/>
        </pc:sldMkLst>
        <pc:spChg chg="add mod">
          <ac:chgData name="Jones Egydio" userId="00575a3e5205fb66" providerId="LiveId" clId="{323C8ED6-5B80-2C4A-867A-3E759AA5C369}" dt="2024-08-11T16:49:24.962" v="683" actId="12"/>
          <ac:spMkLst>
            <pc:docMk/>
            <pc:sldMk cId="2973435722" sldId="458"/>
            <ac:spMk id="3" creationId="{CE608F9A-5DD2-C162-12C2-6812DCEF83A0}"/>
          </ac:spMkLst>
        </pc:spChg>
        <pc:spChg chg="del">
          <ac:chgData name="Jones Egydio" userId="00575a3e5205fb66" providerId="LiveId" clId="{323C8ED6-5B80-2C4A-867A-3E759AA5C369}" dt="2024-08-11T16:49:04.450" v="679" actId="478"/>
          <ac:spMkLst>
            <pc:docMk/>
            <pc:sldMk cId="2973435722" sldId="458"/>
            <ac:spMk id="9" creationId="{81BE6E32-2F5C-33B7-582F-42E4D40A163C}"/>
          </ac:spMkLst>
        </pc:spChg>
        <pc:picChg chg="add mod">
          <ac:chgData name="Jones Egydio" userId="00575a3e5205fb66" providerId="LiveId" clId="{323C8ED6-5B80-2C4A-867A-3E759AA5C369}" dt="2024-08-11T16:49:29.726" v="684" actId="1076"/>
          <ac:picMkLst>
            <pc:docMk/>
            <pc:sldMk cId="2973435722" sldId="458"/>
            <ac:picMk id="4" creationId="{47845BFB-9715-B4C6-E256-B9F327CB5CD3}"/>
          </ac:picMkLst>
        </pc:picChg>
      </pc:sldChg>
      <pc:sldChg chg="addSp delSp modSp add mod ord">
        <pc:chgData name="Jones Egydio" userId="00575a3e5205fb66" providerId="LiveId" clId="{323C8ED6-5B80-2C4A-867A-3E759AA5C369}" dt="2024-08-11T19:07:30.240" v="700" actId="1076"/>
        <pc:sldMkLst>
          <pc:docMk/>
          <pc:sldMk cId="3577667668" sldId="459"/>
        </pc:sldMkLst>
        <pc:spChg chg="add mod">
          <ac:chgData name="Jones Egydio" userId="00575a3e5205fb66" providerId="LiveId" clId="{323C8ED6-5B80-2C4A-867A-3E759AA5C369}" dt="2024-08-11T19:06:52.940" v="697" actId="12"/>
          <ac:spMkLst>
            <pc:docMk/>
            <pc:sldMk cId="3577667668" sldId="459"/>
            <ac:spMk id="2" creationId="{14A292B3-4714-CE88-7AE3-D773CF87DC23}"/>
          </ac:spMkLst>
        </pc:spChg>
        <pc:spChg chg="del">
          <ac:chgData name="Jones Egydio" userId="00575a3e5205fb66" providerId="LiveId" clId="{323C8ED6-5B80-2C4A-867A-3E759AA5C369}" dt="2024-08-11T19:05:38.296" v="688" actId="478"/>
          <ac:spMkLst>
            <pc:docMk/>
            <pc:sldMk cId="3577667668" sldId="459"/>
            <ac:spMk id="3" creationId="{1537DC21-F5D8-96A7-7141-6DFF5CC599D8}"/>
          </ac:spMkLst>
        </pc:spChg>
        <pc:spChg chg="del">
          <ac:chgData name="Jones Egydio" userId="00575a3e5205fb66" providerId="LiveId" clId="{323C8ED6-5B80-2C4A-867A-3E759AA5C369}" dt="2024-08-11T19:05:35.423" v="687" actId="478"/>
          <ac:spMkLst>
            <pc:docMk/>
            <pc:sldMk cId="3577667668" sldId="459"/>
            <ac:spMk id="5" creationId="{AAD9C4F8-FACB-65A0-048D-537AD1890A6A}"/>
          </ac:spMkLst>
        </pc:spChg>
        <pc:spChg chg="mod">
          <ac:chgData name="Jones Egydio" userId="00575a3e5205fb66" providerId="LiveId" clId="{323C8ED6-5B80-2C4A-867A-3E759AA5C369}" dt="2024-08-11T19:07:30.240" v="700" actId="1076"/>
          <ac:spMkLst>
            <pc:docMk/>
            <pc:sldMk cId="3577667668" sldId="459"/>
            <ac:spMk id="7" creationId="{00000000-0000-0000-0000-000000000000}"/>
          </ac:spMkLst>
        </pc:spChg>
      </pc:sldChg>
      <pc:sldChg chg="addSp delSp modSp add mod">
        <pc:chgData name="Jones Egydio" userId="00575a3e5205fb66" providerId="LiveId" clId="{323C8ED6-5B80-2C4A-867A-3E759AA5C369}" dt="2024-08-11T19:08:18.834" v="711" actId="12"/>
        <pc:sldMkLst>
          <pc:docMk/>
          <pc:sldMk cId="2443862465" sldId="460"/>
        </pc:sldMkLst>
        <pc:spChg chg="del">
          <ac:chgData name="Jones Egydio" userId="00575a3e5205fb66" providerId="LiveId" clId="{323C8ED6-5B80-2C4A-867A-3E759AA5C369}" dt="2024-08-11T19:07:48.589" v="702" actId="478"/>
          <ac:spMkLst>
            <pc:docMk/>
            <pc:sldMk cId="2443862465" sldId="460"/>
            <ac:spMk id="2" creationId="{14A292B3-4714-CE88-7AE3-D773CF87DC23}"/>
          </ac:spMkLst>
        </pc:spChg>
        <pc:spChg chg="add mod">
          <ac:chgData name="Jones Egydio" userId="00575a3e5205fb66" providerId="LiveId" clId="{323C8ED6-5B80-2C4A-867A-3E759AA5C369}" dt="2024-08-11T19:08:18.834" v="711" actId="12"/>
          <ac:spMkLst>
            <pc:docMk/>
            <pc:sldMk cId="2443862465" sldId="460"/>
            <ac:spMk id="3" creationId="{6378A7CB-6476-323B-D80C-420153640320}"/>
          </ac:spMkLst>
        </pc:spChg>
        <pc:picChg chg="add mod">
          <ac:chgData name="Jones Egydio" userId="00575a3e5205fb66" providerId="LiveId" clId="{323C8ED6-5B80-2C4A-867A-3E759AA5C369}" dt="2024-08-11T19:08:14.499" v="710" actId="1076"/>
          <ac:picMkLst>
            <pc:docMk/>
            <pc:sldMk cId="2443862465" sldId="460"/>
            <ac:picMk id="5" creationId="{4E79D72C-2E8D-81C0-2F78-8CAC82E48948}"/>
          </ac:picMkLst>
        </pc:picChg>
      </pc:sldChg>
      <pc:sldChg chg="delSp modSp add mod">
        <pc:chgData name="Jones Egydio" userId="00575a3e5205fb66" providerId="LiveId" clId="{323C8ED6-5B80-2C4A-867A-3E759AA5C369}" dt="2024-08-11T19:09:55.437" v="724" actId="123"/>
        <pc:sldMkLst>
          <pc:docMk/>
          <pc:sldMk cId="2352698382" sldId="461"/>
        </pc:sldMkLst>
        <pc:spChg chg="mod">
          <ac:chgData name="Jones Egydio" userId="00575a3e5205fb66" providerId="LiveId" clId="{323C8ED6-5B80-2C4A-867A-3E759AA5C369}" dt="2024-08-11T19:09:55.437" v="724" actId="123"/>
          <ac:spMkLst>
            <pc:docMk/>
            <pc:sldMk cId="2352698382" sldId="461"/>
            <ac:spMk id="3" creationId="{6378A7CB-6476-323B-D80C-420153640320}"/>
          </ac:spMkLst>
        </pc:spChg>
        <pc:spChg chg="mod">
          <ac:chgData name="Jones Egydio" userId="00575a3e5205fb66" providerId="LiveId" clId="{323C8ED6-5B80-2C4A-867A-3E759AA5C369}" dt="2024-08-11T19:09:32.434" v="719" actId="20577"/>
          <ac:spMkLst>
            <pc:docMk/>
            <pc:sldMk cId="2352698382" sldId="461"/>
            <ac:spMk id="7" creationId="{00000000-0000-0000-0000-000000000000}"/>
          </ac:spMkLst>
        </pc:spChg>
        <pc:picChg chg="del">
          <ac:chgData name="Jones Egydio" userId="00575a3e5205fb66" providerId="LiveId" clId="{323C8ED6-5B80-2C4A-867A-3E759AA5C369}" dt="2024-08-11T19:09:37.131" v="720" actId="478"/>
          <ac:picMkLst>
            <pc:docMk/>
            <pc:sldMk cId="2352698382" sldId="461"/>
            <ac:picMk id="5" creationId="{4E79D72C-2E8D-81C0-2F78-8CAC82E489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13/08/2024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13/08/2024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186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28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64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97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259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588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78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85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815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029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66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059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16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35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6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20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13/08/2024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t.khanacademy.org/math/ap-statistics/density-curves-normal-distribution-ap/percentiles-cumulative-relative-frequency/v/calculating-percentile" TargetMode="External"/><Relationship Id="rId5" Type="http://schemas.openxmlformats.org/officeDocument/2006/relationships/hyperlink" Target="https://pt.khanacademy.org/math/ap-statistics/summarizing-quantitative-data-ap/measuring-center-quantitative/v/statistics-intro-mean-median-and-mode" TargetMode="Externa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0781006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000" b="1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FIAP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4000" dirty="0" err="1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Statistics</a:t>
            </a:r>
            <a: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for Machine Learning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1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</a:t>
            </a:r>
            <a:br>
              <a:rPr lang="pt-BR" sz="37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32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Aula 14: Medidas de posição e variabilidade</a:t>
            </a:r>
            <a:endParaRPr lang="pt-BR" sz="3700" dirty="0">
              <a:latin typeface="Arial" panose="020B0604020202020204" pitchFamily="34" charset="0"/>
              <a:ea typeface="UD Digi Kyokasho N-B" panose="020B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B1491-92DD-4479-8E7F-AF720973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862715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Prof. Jones Egydio</a:t>
            </a:r>
          </a:p>
          <a:p>
            <a:pPr algn="l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profjones.egydio@fiap.com.br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Logo Parceiro">
            <a:extLst>
              <a:ext uri="{FF2B5EF4-FFF2-40B4-BE49-F238E27FC236}">
                <a16:creationId xmlns:a16="http://schemas.microsoft.com/office/drawing/2014/main" id="{CE79A440-755A-9D83-FF9B-61DC31BD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Percentil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413">
            <a:extLst>
              <a:ext uri="{FF2B5EF4-FFF2-40B4-BE49-F238E27FC236}">
                <a16:creationId xmlns:a16="http://schemas.microsoft.com/office/drawing/2014/main" id="{FC199569-9558-1225-A24F-F894848EB29C}"/>
              </a:ext>
            </a:extLst>
          </p:cNvPr>
          <p:cNvSpPr/>
          <p:nvPr/>
        </p:nvSpPr>
        <p:spPr>
          <a:xfrm>
            <a:off x="3200751" y="982039"/>
            <a:ext cx="809557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hape 413">
                <a:extLst>
                  <a:ext uri="{FF2B5EF4-FFF2-40B4-BE49-F238E27FC236}">
                    <a16:creationId xmlns:a16="http://schemas.microsoft.com/office/drawing/2014/main" id="{1537DC21-F5D8-96A7-7141-6DFF5CC599D8}"/>
                  </a:ext>
                </a:extLst>
              </p:cNvPr>
              <p:cNvSpPr/>
              <p:nvPr/>
            </p:nvSpPr>
            <p:spPr>
              <a:xfrm>
                <a:off x="5027439" y="399728"/>
                <a:ext cx="6781552" cy="6172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406400" algn="just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alt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Em alguns casos</a:t>
                </a:r>
                <a:r>
                  <a:rPr kumimoji="0" lang="pt-BR" altLang="pt-BR" sz="20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 não conseguimos dividir as 100 partes diretamente nos dados.</a:t>
                </a:r>
              </a:p>
              <a:p>
                <a:pPr marL="457200" marR="0" lvl="0" indent="-406400" algn="just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altLang="pt-BR" sz="2000" dirty="0">
                    <a:latin typeface="Arial" panose="020B0604020202020204" pitchFamily="34" charset="0"/>
                  </a:rPr>
                  <a:t>Diante disto, podemos realizar algumas interpolações para encontrar percentis entre valores.</a:t>
                </a:r>
              </a:p>
              <a:p>
                <a:pPr marL="457200" marR="0" lvl="0" indent="-406400" algn="just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altLang="pt-BR" sz="2000" dirty="0">
                    <a:latin typeface="Arial" panose="020B0604020202020204" pitchFamily="34" charset="0"/>
                  </a:rPr>
                  <a:t>Vamos encontrar o </a:t>
                </a:r>
                <a:r>
                  <a:rPr lang="pt-BR" altLang="pt-BR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percentil 85</a:t>
                </a:r>
                <a:r>
                  <a:rPr lang="pt-BR" altLang="pt-BR" sz="2000" dirty="0">
                    <a:latin typeface="Arial" panose="020B0604020202020204" pitchFamily="34" charset="0"/>
                  </a:rPr>
                  <a:t> do conjunto de dados anterior</a:t>
                </a:r>
              </a:p>
              <a:p>
                <a:pPr marL="457200" marR="0" lvl="0" indent="-406400" algn="just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altLang="pt-BR" sz="20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Por padrão, o </a:t>
                </a:r>
                <a:r>
                  <a:rPr kumimoji="0" lang="pt-BR" altLang="pt-BR" sz="2000" b="0" i="1" u="none" strike="noStrike" kern="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numpy</a:t>
                </a:r>
                <a:r>
                  <a:rPr kumimoji="0" lang="pt-BR" altLang="pt-BR" sz="20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 utiliza a interpolação linear:</a:t>
                </a:r>
              </a:p>
              <a:p>
                <a:pPr marL="457200" lvl="0" indent="-4064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pt-BR" altLang="pt-BR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altLang="pt-BR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altLang="pt-B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altLang="pt-B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altLang="pt-BR" sz="2000" dirty="0">
                    <a:latin typeface="Arial" panose="020B0604020202020204" pitchFamily="34" charset="0"/>
                  </a:rPr>
                  <a:t>, </a:t>
                </a:r>
                <a:r>
                  <a:rPr lang="pt-BR" altLang="pt-BR" sz="2000" i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k</a:t>
                </a:r>
                <a:r>
                  <a:rPr lang="pt-BR" altLang="pt-BR" sz="2000" dirty="0">
                    <a:latin typeface="Arial" panose="020B0604020202020204" pitchFamily="34" charset="0"/>
                  </a:rPr>
                  <a:t> é a posição do respectivo percentil </a:t>
                </a:r>
                <a:r>
                  <a:rPr lang="pt-BR" altLang="pt-BR" sz="2000" i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p</a:t>
                </a:r>
              </a:p>
              <a:p>
                <a:pPr marL="457200" lvl="0" indent="-4064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altLang="pt-B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altLang="pt-B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altLang="pt-B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7,65</m:t>
                    </m:r>
                  </m:oMath>
                </a14:m>
                <a:r>
                  <a:rPr kumimoji="0" lang="pt-BR" altLang="pt-BR" sz="20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, o percentil está entra a posição </a:t>
                </a:r>
                <a:r>
                  <a:rPr lang="pt-BR" altLang="pt-BR" sz="2000" kern="0" noProof="0" dirty="0">
                    <a:solidFill>
                      <a:srgbClr val="FF0000"/>
                    </a:solidFill>
                    <a:latin typeface="Arial" panose="020B0604020202020204" pitchFamily="34" charset="0"/>
                    <a:sym typeface="Arial"/>
                  </a:rPr>
                  <a:t>7</a:t>
                </a:r>
                <a:r>
                  <a:rPr kumimoji="0" lang="pt-BR" altLang="pt-BR" sz="20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 e </a:t>
                </a:r>
                <a:r>
                  <a:rPr lang="pt-BR" altLang="pt-BR" sz="2000" kern="0" noProof="0" dirty="0">
                    <a:solidFill>
                      <a:srgbClr val="FF0000"/>
                    </a:solidFill>
                    <a:latin typeface="Arial" panose="020B0604020202020204" pitchFamily="34" charset="0"/>
                    <a:sym typeface="Arial"/>
                  </a:rPr>
                  <a:t>8</a:t>
                </a:r>
                <a:r>
                  <a:rPr kumimoji="0" lang="pt-BR" altLang="pt-BR" sz="20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, no caso, entre </a:t>
                </a:r>
                <a:r>
                  <a:rPr lang="pt-BR" altLang="pt-BR" sz="2000" kern="0" dirty="0">
                    <a:solidFill>
                      <a:srgbClr val="FF0000"/>
                    </a:solidFill>
                    <a:latin typeface="Arial" panose="020B0604020202020204" pitchFamily="34" charset="0"/>
                    <a:sym typeface="Arial"/>
                  </a:rPr>
                  <a:t>7</a:t>
                </a:r>
                <a:r>
                  <a:rPr kumimoji="0" lang="pt-BR" altLang="pt-BR" sz="2000" b="0" i="0" u="none" strike="noStrike" kern="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 e 4</a:t>
                </a:r>
                <a:r>
                  <a:rPr kumimoji="0" lang="pt-BR" altLang="pt-BR" sz="20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. Agora vamos interpolar.</a:t>
                </a:r>
              </a:p>
              <a:p>
                <a:pPr marL="457200" lvl="0" indent="-4064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pt-BR" altLang="pt-BR" sz="2000" dirty="0">
                    <a:latin typeface="Arial" panose="020B0604020202020204" pitchFamily="34" charset="0"/>
                  </a:rPr>
                  <a:t>Na </a:t>
                </a:r>
                <a:r>
                  <a:rPr lang="pt-BR" altLang="pt-BR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posição 7</a:t>
                </a:r>
                <a:r>
                  <a:rPr lang="pt-BR" altLang="pt-BR" sz="2000" dirty="0">
                    <a:latin typeface="Arial" panose="020B0604020202020204" pitchFamily="34" charset="0"/>
                  </a:rPr>
                  <a:t> temos o </a:t>
                </a:r>
                <a:r>
                  <a:rPr lang="pt-BR" altLang="pt-BR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valor 4</a:t>
                </a:r>
                <a:r>
                  <a:rPr lang="pt-BR" altLang="pt-BR" sz="2000" dirty="0">
                    <a:latin typeface="Arial" panose="020B0604020202020204" pitchFamily="34" charset="0"/>
                  </a:rPr>
                  <a:t> e na </a:t>
                </a:r>
                <a:r>
                  <a:rPr lang="pt-BR" altLang="pt-BR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posição 8</a:t>
                </a:r>
                <a:r>
                  <a:rPr lang="pt-BR" altLang="pt-BR" sz="2000" dirty="0">
                    <a:latin typeface="Arial" panose="020B0604020202020204" pitchFamily="34" charset="0"/>
                  </a:rPr>
                  <a:t> o </a:t>
                </a:r>
                <a:r>
                  <a:rPr lang="pt-BR" altLang="pt-BR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valor 7</a:t>
                </a:r>
                <a:r>
                  <a:rPr lang="pt-BR" altLang="pt-BR" sz="2000" dirty="0">
                    <a:latin typeface="Arial" panose="020B0604020202020204" pitchFamily="34" charset="0"/>
                  </a:rPr>
                  <a:t>, precisamos interpolar a posição </a:t>
                </a:r>
                <a:r>
                  <a:rPr lang="pt-BR" altLang="pt-BR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0,85</a:t>
                </a:r>
                <a:r>
                  <a:rPr lang="pt-BR" altLang="pt-BR" sz="2000" dirty="0">
                    <a:latin typeface="Arial" panose="020B0604020202020204" pitchFamily="34" charset="0"/>
                  </a:rPr>
                  <a:t>:</a:t>
                </a:r>
              </a:p>
              <a:p>
                <a:pPr marL="457200" lvl="0" indent="-4064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pt-BR" altLang="pt-BR" sz="2000" dirty="0">
                    <a:latin typeface="Arial" panose="020B0604020202020204" pitchFamily="34" charset="0"/>
                  </a:rPr>
                  <a:t>Utilizamos a seguinte fórmula: </a:t>
                </a:r>
              </a:p>
              <a:p>
                <a:pPr marL="457200" lvl="0" indent="-4064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pt-BR" altLang="pt-B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altLang="pt-B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altLang="pt-B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  <m:d>
                              <m:dPr>
                                <m:ctrlPr>
                                  <a:rPr lang="pt-BR" altLang="pt-B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altLang="pt-BR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pt-BR" altLang="pt-B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altLang="pt-BR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altLang="pt-B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  <m:r>
                              <a:rPr lang="pt-BR" altLang="pt-B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altLang="pt-B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altLang="pt-BR" sz="2000" dirty="0">
                    <a:latin typeface="Arial" panose="020B0604020202020204" pitchFamily="34" charset="0"/>
                  </a:rPr>
                  <a:t>, em que </a:t>
                </a:r>
                <a14:m>
                  <m:oMath xmlns:m="http://schemas.openxmlformats.org/officeDocument/2006/math">
                    <m:r>
                      <a:rPr lang="pt-BR" alt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altLang="pt-BR" sz="2000" dirty="0">
                    <a:latin typeface="Arial" panose="020B0604020202020204" pitchFamily="34" charset="0"/>
                  </a:rPr>
                  <a:t> é a parte fracionária da posição </a:t>
                </a:r>
                <a:r>
                  <a:rPr lang="pt-BR" altLang="pt-BR" sz="2000" i="1" dirty="0">
                    <a:latin typeface="Arial" panose="020B0604020202020204" pitchFamily="34" charset="0"/>
                  </a:rPr>
                  <a:t>k.</a:t>
                </a:r>
                <a:endParaRPr lang="pt-BR" altLang="pt-BR" sz="2000" dirty="0">
                  <a:latin typeface="Arial" panose="020B0604020202020204" pitchFamily="34" charset="0"/>
                </a:endParaRPr>
              </a:p>
              <a:p>
                <a:pPr marL="457200" lvl="0" indent="-4064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4+</m:t>
                    </m:r>
                    <m:d>
                      <m:dPr>
                        <m:ctrlPr>
                          <a:rPr lang="pt-BR" altLang="pt-B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pt-BR" altLang="pt-B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pt-BR" altLang="pt-B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</m:t>
                    </m:r>
                    <m:r>
                      <a:rPr lang="pt-BR" alt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5,95</m:t>
                    </m:r>
                  </m:oMath>
                </a14:m>
                <a:r>
                  <a:rPr kumimoji="0" lang="pt-BR" altLang="pt-BR" sz="2000" b="0" i="0" u="none" strike="noStrike" kern="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 </a:t>
                </a:r>
              </a:p>
              <a:p>
                <a:pPr marL="457200" marR="0" lvl="0" indent="-406400" algn="just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pt-BR" altLang="pt-B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3" name="Shape 413">
                <a:extLst>
                  <a:ext uri="{FF2B5EF4-FFF2-40B4-BE49-F238E27FC236}">
                    <a16:creationId xmlns:a16="http://schemas.microsoft.com/office/drawing/2014/main" id="{1537DC21-F5D8-96A7-7141-6DFF5CC59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39" y="399728"/>
                <a:ext cx="6781552" cy="6172521"/>
              </a:xfrm>
              <a:prstGeom prst="rect">
                <a:avLst/>
              </a:prstGeom>
              <a:blipFill>
                <a:blip r:embed="rId5"/>
                <a:stretch>
                  <a:fillRect l="-899" t="-1976" r="-8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D9C4F8-FACB-65A0-048D-537AD1890A6A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75690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Percentil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413">
            <a:extLst>
              <a:ext uri="{FF2B5EF4-FFF2-40B4-BE49-F238E27FC236}">
                <a16:creationId xmlns:a16="http://schemas.microsoft.com/office/drawing/2014/main" id="{FC199569-9558-1225-A24F-F894848EB29C}"/>
              </a:ext>
            </a:extLst>
          </p:cNvPr>
          <p:cNvSpPr/>
          <p:nvPr/>
        </p:nvSpPr>
        <p:spPr>
          <a:xfrm>
            <a:off x="3200751" y="982039"/>
            <a:ext cx="809557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2" name="Shape 413">
            <a:extLst>
              <a:ext uri="{FF2B5EF4-FFF2-40B4-BE49-F238E27FC236}">
                <a16:creationId xmlns:a16="http://schemas.microsoft.com/office/drawing/2014/main" id="{E082655B-CF55-24F3-BEB8-A2CCFD113EBB}"/>
              </a:ext>
            </a:extLst>
          </p:cNvPr>
          <p:cNvSpPr/>
          <p:nvPr/>
        </p:nvSpPr>
        <p:spPr>
          <a:xfrm>
            <a:off x="5181282" y="1165950"/>
            <a:ext cx="589133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572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No </a:t>
            </a:r>
            <a:r>
              <a:rPr kumimoji="0" lang="pt-BR" alt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python</a:t>
            </a:r>
            <a:r>
              <a:rPr kumimoji="0" lang="pt-BR" alt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 temos a função </a:t>
            </a:r>
            <a:r>
              <a:rPr kumimoji="0" lang="pt-BR" alt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quantile</a:t>
            </a:r>
            <a:r>
              <a:rPr kumimoji="0" lang="pt-BR" altLang="pt-BR" sz="2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 do módulo </a:t>
            </a:r>
            <a:r>
              <a:rPr kumimoji="0" lang="pt-BR" altLang="pt-BR" sz="2800" b="0" i="0" u="none" strike="noStrike" kern="0" cap="none" spc="0" normalizeH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numpy</a:t>
            </a:r>
            <a:r>
              <a:rPr kumimoji="0" lang="pt-BR" altLang="pt-BR" sz="2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.</a:t>
            </a: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F43B57AF-DFC6-DF12-303F-B903EC0C781A}"/>
              </a:ext>
            </a:extLst>
          </p:cNvPr>
          <p:cNvSpPr txBox="1"/>
          <p:nvPr/>
        </p:nvSpPr>
        <p:spPr>
          <a:xfrm>
            <a:off x="8443767" y="5322599"/>
            <a:ext cx="238615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Percentil desejado</a:t>
            </a: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73A93CC3-E7ED-C36C-4B75-39EB3670E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873" y="2671716"/>
            <a:ext cx="5506316" cy="1886141"/>
          </a:xfrm>
          <a:prstGeom prst="rect">
            <a:avLst/>
          </a:prstGeom>
        </p:spPr>
      </p:pic>
      <p:cxnSp>
        <p:nvCxnSpPr>
          <p:cNvPr id="10" name="Conector de Seta Reta 4">
            <a:extLst>
              <a:ext uri="{FF2B5EF4-FFF2-40B4-BE49-F238E27FC236}">
                <a16:creationId xmlns:a16="http://schemas.microsoft.com/office/drawing/2014/main" id="{E0F8947A-9DAA-6216-C1F6-190031A44860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467725" y="3990975"/>
            <a:ext cx="1169121" cy="1331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013AB0-9CBB-1334-9AE2-1FBDC3B62EB3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248519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Percentil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413">
            <a:extLst>
              <a:ext uri="{FF2B5EF4-FFF2-40B4-BE49-F238E27FC236}">
                <a16:creationId xmlns:a16="http://schemas.microsoft.com/office/drawing/2014/main" id="{FC199569-9558-1225-A24F-F894848EB29C}"/>
              </a:ext>
            </a:extLst>
          </p:cNvPr>
          <p:cNvSpPr/>
          <p:nvPr/>
        </p:nvSpPr>
        <p:spPr>
          <a:xfrm>
            <a:off x="3200751" y="982039"/>
            <a:ext cx="809557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2" name="Shape 413">
            <a:extLst>
              <a:ext uri="{FF2B5EF4-FFF2-40B4-BE49-F238E27FC236}">
                <a16:creationId xmlns:a16="http://schemas.microsoft.com/office/drawing/2014/main" id="{E082655B-CF55-24F3-BEB8-A2CCFD113EBB}"/>
              </a:ext>
            </a:extLst>
          </p:cNvPr>
          <p:cNvSpPr/>
          <p:nvPr/>
        </p:nvSpPr>
        <p:spPr>
          <a:xfrm>
            <a:off x="5283355" y="1165950"/>
            <a:ext cx="6556219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572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Para estimar o percentil em um pandas </a:t>
            </a:r>
            <a:r>
              <a:rPr kumimoji="0" lang="pt-BR" alt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dataframe</a:t>
            </a:r>
            <a:r>
              <a:rPr kumimoji="0" lang="pt-BR" alt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 pode-se utilizar a função </a:t>
            </a:r>
            <a:r>
              <a:rPr kumimoji="0" lang="pt-BR" alt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quantile</a:t>
            </a:r>
            <a:r>
              <a:rPr kumimoji="0" lang="pt-BR" alt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.</a:t>
            </a:r>
          </a:p>
          <a:p>
            <a:pPr marL="508000" marR="0" lvl="0" indent="-4572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3" name="Imagem 1">
            <a:extLst>
              <a:ext uri="{FF2B5EF4-FFF2-40B4-BE49-F238E27FC236}">
                <a16:creationId xmlns:a16="http://schemas.microsoft.com/office/drawing/2014/main" id="{98FA26FE-977C-1EE8-C36B-66BA5E5D8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76" y="2861653"/>
            <a:ext cx="4884891" cy="3628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DED5E4-BE16-27D1-991D-CE933E661D42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222367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Quartil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hape 413">
            <a:extLst>
              <a:ext uri="{FF2B5EF4-FFF2-40B4-BE49-F238E27FC236}">
                <a16:creationId xmlns:a16="http://schemas.microsoft.com/office/drawing/2014/main" id="{55DDA804-E2AB-9B92-80F3-D7C24D53D89B}"/>
              </a:ext>
            </a:extLst>
          </p:cNvPr>
          <p:cNvSpPr/>
          <p:nvPr/>
        </p:nvSpPr>
        <p:spPr>
          <a:xfrm>
            <a:off x="5000625" y="932688"/>
            <a:ext cx="6858000" cy="49926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Os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quartis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são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pontos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específicos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dos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percentis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.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O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primeiro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quartil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é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o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percentil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25%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O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segundo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quartil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é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o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percentil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50%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O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terceiro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quartil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é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o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percentil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75%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pt-BR" sz="2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  <a:p>
            <a:pPr marL="228600"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tabLst/>
              <a:defRPr/>
            </a:pPr>
            <a:r>
              <a:rPr kumimoji="0" lang="en-US" altLang="pt-BR" sz="2400" b="1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Exemplo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:</a:t>
            </a:r>
          </a:p>
          <a:p>
            <a:pPr marL="900000" marR="0" lvl="0" indent="-22860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Se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calcularmos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o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primeiro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quartil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da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renda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e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obter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o valor de R$2.000,00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então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25% da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amostra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possui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renda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menor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de que R$2.000,00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pt-BR" sz="2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B096E78-035B-C137-95D9-CA6C8594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D3F94-6227-CA58-79B0-804A58BB01AE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222459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Quartil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hape 413">
            <a:extLst>
              <a:ext uri="{FF2B5EF4-FFF2-40B4-BE49-F238E27FC236}">
                <a16:creationId xmlns:a16="http://schemas.microsoft.com/office/drawing/2014/main" id="{55DDA804-E2AB-9B92-80F3-D7C24D53D89B}"/>
              </a:ext>
            </a:extLst>
          </p:cNvPr>
          <p:cNvSpPr/>
          <p:nvPr/>
        </p:nvSpPr>
        <p:spPr>
          <a:xfrm>
            <a:off x="4718304" y="762272"/>
            <a:ext cx="7151092" cy="21693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28600" marR="0" lvl="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tabLst/>
              <a:defRPr/>
            </a:pP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Para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estimar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os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quartis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também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utiliza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-se a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função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quantile,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porém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utilizando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os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respectivos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valores</a:t>
            </a:r>
            <a:r>
              <a:rPr kumimoji="0" lang="en-US" altLang="pt-B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de 25%, 50% e 75%.</a:t>
            </a:r>
          </a:p>
          <a:p>
            <a:pPr marL="228600" marR="0" lvl="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tabLst/>
              <a:defRPr/>
            </a:pPr>
            <a:endParaRPr kumimoji="0" lang="en-US" altLang="pt-BR" sz="24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B096E78-035B-C137-95D9-CA6C8594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1">
            <a:extLst>
              <a:ext uri="{FF2B5EF4-FFF2-40B4-BE49-F238E27FC236}">
                <a16:creationId xmlns:a16="http://schemas.microsoft.com/office/drawing/2014/main" id="{E0C9E79B-227D-8E5C-4270-DA268D22A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464" y="2408258"/>
            <a:ext cx="5952364" cy="408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35416-99BC-4D43-A19F-C269CEBA4F05}"/>
              </a:ext>
            </a:extLst>
          </p:cNvPr>
          <p:cNvSpPr txBox="1"/>
          <p:nvPr/>
        </p:nvSpPr>
        <p:spPr>
          <a:xfrm>
            <a:off x="5667375" y="6303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359638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1792" y="1161288"/>
            <a:ext cx="3738944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Conceito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variabilidade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B096E78-035B-C137-95D9-CA6C8594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35416-99BC-4D43-A19F-C269CEBA4F05}"/>
              </a:ext>
            </a:extLst>
          </p:cNvPr>
          <p:cNvSpPr txBox="1"/>
          <p:nvPr/>
        </p:nvSpPr>
        <p:spPr>
          <a:xfrm>
            <a:off x="5667375" y="6303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variabilidade</a:t>
            </a:r>
            <a:endParaRPr lang="en-BR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AF29-B438-1525-C531-D4418B4DDAA7}"/>
              </a:ext>
            </a:extLst>
          </p:cNvPr>
          <p:cNvGrpSpPr/>
          <p:nvPr/>
        </p:nvGrpSpPr>
        <p:grpSpPr>
          <a:xfrm>
            <a:off x="6443096" y="185023"/>
            <a:ext cx="4544557" cy="2911026"/>
            <a:chOff x="2483248" y="499228"/>
            <a:chExt cx="4544557" cy="2911026"/>
          </a:xfrm>
        </p:grpSpPr>
        <p:pic>
          <p:nvPicPr>
            <p:cNvPr id="6" name="Imagem 2">
              <a:extLst>
                <a:ext uri="{FF2B5EF4-FFF2-40B4-BE49-F238E27FC236}">
                  <a16:creationId xmlns:a16="http://schemas.microsoft.com/office/drawing/2014/main" id="{5FE05B76-5568-2CB0-717F-D71220C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248" y="868917"/>
              <a:ext cx="4544557" cy="2541337"/>
            </a:xfrm>
            <a:prstGeom prst="rect">
              <a:avLst/>
            </a:prstGeom>
          </p:spPr>
        </p:pic>
        <p:sp>
          <p:nvSpPr>
            <p:cNvPr id="10" name="CaixaDeTexto 4">
              <a:extLst>
                <a:ext uri="{FF2B5EF4-FFF2-40B4-BE49-F238E27FC236}">
                  <a16:creationId xmlns:a16="http://schemas.microsoft.com/office/drawing/2014/main" id="{911812F0-7BA9-1216-546A-0F4966D4E920}"/>
                </a:ext>
              </a:extLst>
            </p:cNvPr>
            <p:cNvSpPr txBox="1"/>
            <p:nvPr/>
          </p:nvSpPr>
          <p:spPr>
            <a:xfrm>
              <a:off x="2800350" y="499228"/>
              <a:ext cx="4072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Variação das ações da Petrobras</a:t>
              </a:r>
            </a:p>
          </p:txBody>
        </p:sp>
      </p:grpSp>
      <p:sp>
        <p:nvSpPr>
          <p:cNvPr id="11" name="CaixaDeTexto 1">
            <a:extLst>
              <a:ext uri="{FF2B5EF4-FFF2-40B4-BE49-F238E27FC236}">
                <a16:creationId xmlns:a16="http://schemas.microsoft.com/office/drawing/2014/main" id="{18EBBFE2-33D6-3890-989F-0F046211D77B}"/>
              </a:ext>
            </a:extLst>
          </p:cNvPr>
          <p:cNvSpPr txBox="1"/>
          <p:nvPr/>
        </p:nvSpPr>
        <p:spPr>
          <a:xfrm>
            <a:off x="621790" y="4758334"/>
            <a:ext cx="37389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variabilidade pode ser considerada como a diferença entre o que é esperado e o que  é realmente ocorre</a:t>
            </a:r>
          </a:p>
          <a:p>
            <a:endParaRPr lang="pt-B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7F08DD-D0E7-5043-00D7-7D7BC7CB6D15}"/>
              </a:ext>
            </a:extLst>
          </p:cNvPr>
          <p:cNvGrpSpPr/>
          <p:nvPr/>
        </p:nvGrpSpPr>
        <p:grpSpPr>
          <a:xfrm>
            <a:off x="6443096" y="3236401"/>
            <a:ext cx="4544557" cy="3105319"/>
            <a:chOff x="6935220" y="612712"/>
            <a:chExt cx="4544557" cy="3105319"/>
          </a:xfrm>
        </p:grpSpPr>
        <p:pic>
          <p:nvPicPr>
            <p:cNvPr id="9" name="Imagem 3">
              <a:extLst>
                <a:ext uri="{FF2B5EF4-FFF2-40B4-BE49-F238E27FC236}">
                  <a16:creationId xmlns:a16="http://schemas.microsoft.com/office/drawing/2014/main" id="{9CBC0F94-D0E2-F8F9-E0C4-2B1C1A131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5220" y="991297"/>
              <a:ext cx="4544557" cy="2726734"/>
            </a:xfrm>
            <a:prstGeom prst="rect">
              <a:avLst/>
            </a:prstGeom>
          </p:spPr>
        </p:pic>
        <p:sp>
          <p:nvSpPr>
            <p:cNvPr id="12" name="CaixaDeTexto 7">
              <a:extLst>
                <a:ext uri="{FF2B5EF4-FFF2-40B4-BE49-F238E27FC236}">
                  <a16:creationId xmlns:a16="http://schemas.microsoft.com/office/drawing/2014/main" id="{9CD3F5F7-3387-6144-CEF7-49492ED587DF}"/>
                </a:ext>
              </a:extLst>
            </p:cNvPr>
            <p:cNvSpPr txBox="1"/>
            <p:nvPr/>
          </p:nvSpPr>
          <p:spPr>
            <a:xfrm>
              <a:off x="6935220" y="612712"/>
              <a:ext cx="4544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Índice competitividade Brasil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26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Logo Parceiro">
            <a:extLst>
              <a:ext uri="{FF2B5EF4-FFF2-40B4-BE49-F238E27FC236}">
                <a16:creationId xmlns:a16="http://schemas.microsoft.com/office/drawing/2014/main" id="{139F2898-BD09-A6D4-E25A-5D463D6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413">
            <a:extLst>
              <a:ext uri="{FF2B5EF4-FFF2-40B4-BE49-F238E27FC236}">
                <a16:creationId xmlns:a16="http://schemas.microsoft.com/office/drawing/2014/main" id="{F5BF8467-9010-E9FA-996A-462911C74206}"/>
              </a:ext>
            </a:extLst>
          </p:cNvPr>
          <p:cNvSpPr/>
          <p:nvPr/>
        </p:nvSpPr>
        <p:spPr>
          <a:xfrm>
            <a:off x="1238532" y="1448162"/>
            <a:ext cx="10134318" cy="33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3600" dirty="0">
                <a:latin typeface="Arial" panose="020B0604020202020204" pitchFamily="34" charset="0"/>
              </a:rPr>
              <a:t>Medidas de variabilidade:</a:t>
            </a:r>
          </a:p>
          <a:p>
            <a:pPr marL="9508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3600" dirty="0">
                <a:latin typeface="Arial" panose="020B0604020202020204" pitchFamily="34" charset="0"/>
              </a:rPr>
              <a:t>Desvio</a:t>
            </a:r>
          </a:p>
          <a:p>
            <a:pPr marL="9508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3600" dirty="0">
                <a:latin typeface="Arial" panose="020B0604020202020204" pitchFamily="34" charset="0"/>
              </a:rPr>
              <a:t>Desvio Médio</a:t>
            </a:r>
          </a:p>
          <a:p>
            <a:pPr marL="9508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3600" dirty="0">
                <a:latin typeface="Arial" panose="020B0604020202020204" pitchFamily="34" charset="0"/>
              </a:rPr>
              <a:t>Desvio Médio Absoluto</a:t>
            </a:r>
          </a:p>
          <a:p>
            <a:pPr marL="9508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3600" dirty="0">
                <a:latin typeface="Arial" panose="020B0604020202020204" pitchFamily="34" charset="0"/>
              </a:rPr>
              <a:t>Variância</a:t>
            </a:r>
          </a:p>
          <a:p>
            <a:pPr marL="9508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3600" dirty="0">
                <a:latin typeface="Arial" panose="020B0604020202020204" pitchFamily="34" charset="0"/>
              </a:rPr>
              <a:t>Desvio Padrão</a:t>
            </a:r>
          </a:p>
          <a:p>
            <a:pPr marL="9508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3600" dirty="0">
              <a:latin typeface="Arial" panose="020B0604020202020204" pitchFamily="34" charset="0"/>
            </a:endParaRPr>
          </a:p>
          <a:p>
            <a:pPr marL="5080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36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2120C-683A-76CB-05AD-753386DA0C71}"/>
              </a:ext>
            </a:extLst>
          </p:cNvPr>
          <p:cNvSpPr txBox="1"/>
          <p:nvPr/>
        </p:nvSpPr>
        <p:spPr>
          <a:xfrm>
            <a:off x="5667375" y="6303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variabilidade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2834600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Desvio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B096E78-035B-C137-95D9-CA6C8594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93EC5F-6A9F-38A8-8240-5A967B1E687D}"/>
              </a:ext>
            </a:extLst>
          </p:cNvPr>
          <p:cNvSpPr txBox="1"/>
          <p:nvPr/>
        </p:nvSpPr>
        <p:spPr>
          <a:xfrm>
            <a:off x="5667375" y="6303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variabilidade</a:t>
            </a:r>
            <a:endParaRPr lang="en-BR" b="1" dirty="0"/>
          </a:p>
        </p:txBody>
      </p:sp>
      <p:sp>
        <p:nvSpPr>
          <p:cNvPr id="9" name="Shape 413">
            <a:extLst>
              <a:ext uri="{FF2B5EF4-FFF2-40B4-BE49-F238E27FC236}">
                <a16:creationId xmlns:a16="http://schemas.microsoft.com/office/drawing/2014/main" id="{7B38C330-B6FD-DB69-3EAF-9C1F5FF0ED7E}"/>
              </a:ext>
            </a:extLst>
          </p:cNvPr>
          <p:cNvSpPr/>
          <p:nvPr/>
        </p:nvSpPr>
        <p:spPr>
          <a:xfrm>
            <a:off x="4946904" y="654066"/>
            <a:ext cx="7111746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2200" dirty="0">
                <a:latin typeface="Arial" panose="020B0604020202020204" pitchFamily="34" charset="0"/>
              </a:rPr>
              <a:t>O desvio é simplesmente a diferença entre um determinado valor e seu valor esperado.</a:t>
            </a:r>
          </a:p>
          <a:p>
            <a:pPr marL="457200" indent="-4064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2200" dirty="0">
                <a:latin typeface="Arial" panose="020B0604020202020204" pitchFamily="34" charset="0"/>
              </a:rPr>
              <a:t>No exemplo abaixo, o valor esperado foi a média:</a:t>
            </a:r>
          </a:p>
          <a:p>
            <a:pPr marL="5080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  <a:p>
            <a:pPr marL="5080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10" name="Imagem 5">
            <a:extLst>
              <a:ext uri="{FF2B5EF4-FFF2-40B4-BE49-F238E27FC236}">
                <a16:creationId xmlns:a16="http://schemas.microsoft.com/office/drawing/2014/main" id="{B16729AB-1C1B-B7A9-171D-18C234400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904" y="2317181"/>
            <a:ext cx="5143903" cy="3370387"/>
          </a:xfrm>
          <a:prstGeom prst="rect">
            <a:avLst/>
          </a:prstGeom>
        </p:spPr>
      </p:pic>
      <p:cxnSp>
        <p:nvCxnSpPr>
          <p:cNvPr id="11" name="Conector de Seta Reta 7">
            <a:extLst>
              <a:ext uri="{FF2B5EF4-FFF2-40B4-BE49-F238E27FC236}">
                <a16:creationId xmlns:a16="http://schemas.microsoft.com/office/drawing/2014/main" id="{21839760-E9DD-F5ED-A94E-2E4688DEACFA}"/>
              </a:ext>
            </a:extLst>
          </p:cNvPr>
          <p:cNvCxnSpPr>
            <a:endCxn id="12" idx="1"/>
          </p:cNvCxnSpPr>
          <p:nvPr/>
        </p:nvCxnSpPr>
        <p:spPr>
          <a:xfrm flipV="1">
            <a:off x="10090807" y="3470689"/>
            <a:ext cx="944684" cy="26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9">
            <a:extLst>
              <a:ext uri="{FF2B5EF4-FFF2-40B4-BE49-F238E27FC236}">
                <a16:creationId xmlns:a16="http://schemas.microsoft.com/office/drawing/2014/main" id="{1C28ED95-B3B4-639D-DDDF-B5D596CDC0FA}"/>
              </a:ext>
            </a:extLst>
          </p:cNvPr>
          <p:cNvSpPr txBox="1"/>
          <p:nvPr/>
        </p:nvSpPr>
        <p:spPr>
          <a:xfrm>
            <a:off x="11035491" y="3009024"/>
            <a:ext cx="9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Cálculo do desvio</a:t>
            </a:r>
          </a:p>
        </p:txBody>
      </p:sp>
    </p:spTree>
    <p:extLst>
      <p:ext uri="{BB962C8B-B14F-4D97-AF65-F5344CB8AC3E}">
        <p14:creationId xmlns:p14="http://schemas.microsoft.com/office/powerpoint/2010/main" val="69126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Desvio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Médio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B096E78-035B-C137-95D9-CA6C8594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93EC5F-6A9F-38A8-8240-5A967B1E687D}"/>
              </a:ext>
            </a:extLst>
          </p:cNvPr>
          <p:cNvSpPr txBox="1"/>
          <p:nvPr/>
        </p:nvSpPr>
        <p:spPr>
          <a:xfrm>
            <a:off x="5667375" y="6303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variabilidade</a:t>
            </a:r>
            <a:endParaRPr lang="en-BR" b="1" dirty="0"/>
          </a:p>
        </p:txBody>
      </p:sp>
      <p:sp>
        <p:nvSpPr>
          <p:cNvPr id="3" name="Shape 413">
            <a:extLst>
              <a:ext uri="{FF2B5EF4-FFF2-40B4-BE49-F238E27FC236}">
                <a16:creationId xmlns:a16="http://schemas.microsoft.com/office/drawing/2014/main" id="{06B0DA35-8481-934F-6FF0-9834677C213C}"/>
              </a:ext>
            </a:extLst>
          </p:cNvPr>
          <p:cNvSpPr/>
          <p:nvPr/>
        </p:nvSpPr>
        <p:spPr>
          <a:xfrm>
            <a:off x="4946909" y="531439"/>
            <a:ext cx="6862082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</a:rPr>
              <a:t>O </a:t>
            </a:r>
            <a:r>
              <a:rPr lang="pt-BR" altLang="pt-BR" sz="2400" dirty="0">
                <a:solidFill>
                  <a:srgbClr val="FF0000"/>
                </a:solidFill>
                <a:latin typeface="Arial" panose="020B0604020202020204" pitchFamily="34" charset="0"/>
              </a:rPr>
              <a:t>desvio médio</a:t>
            </a:r>
            <a:r>
              <a:rPr lang="pt-BR" altLang="pt-BR" sz="2400" dirty="0">
                <a:latin typeface="Arial" panose="020B0604020202020204" pitchFamily="34" charset="0"/>
              </a:rPr>
              <a:t> é simplesmente a média dos desvios.</a:t>
            </a:r>
          </a:p>
          <a:p>
            <a:pPr marL="457200" indent="-4064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</a:rPr>
              <a:t>Porém, esta métrica não é utilizada pelo problema abaixo:</a:t>
            </a:r>
          </a:p>
          <a:p>
            <a:pPr marL="914400" lvl="1" indent="-4064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</a:rPr>
              <a:t>Devido a este problema utilizam-se as próximas métricas </a:t>
            </a:r>
          </a:p>
          <a:p>
            <a:pPr marL="5080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  <a:p>
            <a:pPr marL="5080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  <a:p>
            <a:pPr marL="5080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F2F63996-1D3B-84C5-1240-280F2402D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926" y="4089518"/>
            <a:ext cx="4850224" cy="2029104"/>
          </a:xfrm>
          <a:prstGeom prst="rect">
            <a:avLst/>
          </a:prstGeom>
        </p:spPr>
      </p:pic>
      <p:cxnSp>
        <p:nvCxnSpPr>
          <p:cNvPr id="5" name="Conector de Seta Reta 5">
            <a:extLst>
              <a:ext uri="{FF2B5EF4-FFF2-40B4-BE49-F238E27FC236}">
                <a16:creationId xmlns:a16="http://schemas.microsoft.com/office/drawing/2014/main" id="{1586B091-F18E-2248-3ACC-1833B2AFE33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462038" y="3686266"/>
            <a:ext cx="2552607" cy="1902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6">
            <a:extLst>
              <a:ext uri="{FF2B5EF4-FFF2-40B4-BE49-F238E27FC236}">
                <a16:creationId xmlns:a16="http://schemas.microsoft.com/office/drawing/2014/main" id="{928B6CFF-76AA-B393-FD75-F74ECDA7CB68}"/>
              </a:ext>
            </a:extLst>
          </p:cNvPr>
          <p:cNvSpPr txBox="1"/>
          <p:nvPr/>
        </p:nvSpPr>
        <p:spPr>
          <a:xfrm>
            <a:off x="10014645" y="3086101"/>
            <a:ext cx="204986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Valores de desvio médio são todos aproximadamente iguais a </a:t>
            </a:r>
            <a:r>
              <a:rPr lang="pt-BR" b="1" dirty="0"/>
              <a:t>zero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11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Desvio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Médio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Absoluto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B096E78-035B-C137-95D9-CA6C8594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93EC5F-6A9F-38A8-8240-5A967B1E687D}"/>
              </a:ext>
            </a:extLst>
          </p:cNvPr>
          <p:cNvSpPr txBox="1"/>
          <p:nvPr/>
        </p:nvSpPr>
        <p:spPr>
          <a:xfrm>
            <a:off x="5667375" y="6303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variabilidade</a:t>
            </a:r>
            <a:endParaRPr lang="en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413">
                <a:extLst>
                  <a:ext uri="{FF2B5EF4-FFF2-40B4-BE49-F238E27FC236}">
                    <a16:creationId xmlns:a16="http://schemas.microsoft.com/office/drawing/2014/main" id="{81BE6E32-2F5C-33B7-582F-42E4D40A163C}"/>
                  </a:ext>
                </a:extLst>
              </p:cNvPr>
              <p:cNvSpPr/>
              <p:nvPr/>
            </p:nvSpPr>
            <p:spPr>
              <a:xfrm>
                <a:off x="4914900" y="674687"/>
                <a:ext cx="6894091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508000" indent="-4572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latin typeface="Arial" panose="020B0604020202020204" pitchFamily="34" charset="0"/>
                  </a:rPr>
                  <a:t>Uma possível métrica para medir variabilidade é o desvio médio absoluto.</a:t>
                </a:r>
              </a:p>
              <a:p>
                <a:pPr marL="508000" indent="-4572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latin typeface="Arial" panose="020B0604020202020204" pitchFamily="34" charset="0"/>
                  </a:rPr>
                  <a:t>A métrica calcula a média dos desvios desconsiderando os sinais.</a:t>
                </a:r>
              </a:p>
              <a:p>
                <a:pPr marL="508000" indent="-4572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r>
                  <a:rPr lang="pt-BR" altLang="pt-BR" sz="2800" dirty="0"/>
                  <a:t>Desvio médio absoluto: </a:t>
                </a:r>
              </a:p>
              <a:p>
                <a:pPr marL="508000" indent="-4572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endParaRPr lang="pt-BR" altLang="pt-BR" sz="2800" dirty="0"/>
              </a:p>
              <a:p>
                <a:pPr marL="50800" algn="just">
                  <a:lnSpc>
                    <a:spcPct val="115000"/>
                  </a:lnSpc>
                  <a:buSzPts val="2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800" b="0" i="1" smtClean="0">
                          <a:latin typeface="Cambria Math" panose="02040503050406030204" pitchFamily="18" charset="0"/>
                        </a:rPr>
                        <m:t>𝑀𝐴𝐷</m:t>
                      </m:r>
                      <m:r>
                        <a:rPr lang="pt-BR" altLang="pt-BR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alt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alt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alt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alt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alt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altLang="pt-B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altLang="pt-BR" sz="2800" i="1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alt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altLang="pt-BR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pt-BR" altLang="pt-B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pt-BR" sz="2800" dirty="0">
                  <a:latin typeface="Arial" panose="020B0604020202020204" pitchFamily="34" charset="0"/>
                </a:endParaRPr>
              </a:p>
              <a:p>
                <a:pPr marL="508000" indent="-4572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endParaRPr lang="pt-BR" altLang="pt-BR" sz="2800" dirty="0">
                  <a:latin typeface="Arial" panose="020B0604020202020204" pitchFamily="34" charset="0"/>
                </a:endParaRPr>
              </a:p>
              <a:p>
                <a:pPr marL="50800" algn="just">
                  <a:lnSpc>
                    <a:spcPct val="115000"/>
                  </a:lnSpc>
                  <a:buSzPts val="2800"/>
                </a:pPr>
                <a:r>
                  <a:rPr lang="pt-BR" altLang="pt-BR" sz="2800" dirty="0">
                    <a:latin typeface="Arial" panose="020B0604020202020204" pitchFamily="34" charset="0"/>
                  </a:rPr>
                  <a:t>em que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altLang="pt-B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alt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altLang="pt-BR" sz="2800" dirty="0">
                    <a:latin typeface="Arial" panose="020B0604020202020204" pitchFamily="34" charset="0"/>
                  </a:rPr>
                  <a:t> é a média.</a:t>
                </a:r>
              </a:p>
              <a:p>
                <a:pPr marL="508000" indent="-457200" algn="just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Shape 413">
                <a:extLst>
                  <a:ext uri="{FF2B5EF4-FFF2-40B4-BE49-F238E27FC236}">
                    <a16:creationId xmlns:a16="http://schemas.microsoft.com/office/drawing/2014/main" id="{81BE6E32-2F5C-33B7-582F-42E4D40A1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674687"/>
                <a:ext cx="6894091" cy="4526100"/>
              </a:xfrm>
              <a:prstGeom prst="rect">
                <a:avLst/>
              </a:prstGeom>
              <a:blipFill>
                <a:blip r:embed="rId5"/>
                <a:stretch>
                  <a:fillRect l="-919" t="-1120" r="-1838" b="-23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40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773CF4B1-6749-450C-97CB-6F240308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1" r="8183" b="-1"/>
          <a:stretch/>
        </p:blipFill>
        <p:spPr>
          <a:xfrm>
            <a:off x="922" y="10"/>
            <a:ext cx="12191980" cy="6857990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A8C3C-4BDC-4A49-AC1B-8A68A2E4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E03CF0-E580-4EB6-8B26-065E58A0349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C3C835-834B-48F7-82A1-9BD8D36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DA43C48-0C4E-4D70-B6F7-1B2A8CD1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88" y="1765900"/>
            <a:ext cx="10515599" cy="44539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Introduzir os conceitos de medidas de posição e variabilidade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representação;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e exercícios;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Perguntas.</a:t>
            </a: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97380B1A-A1CF-4046-3A0A-B3852A0A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2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4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Desvio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Médio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Absoluto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B096E78-035B-C137-95D9-CA6C8594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93EC5F-6A9F-38A8-8240-5A967B1E687D}"/>
              </a:ext>
            </a:extLst>
          </p:cNvPr>
          <p:cNvSpPr txBox="1"/>
          <p:nvPr/>
        </p:nvSpPr>
        <p:spPr>
          <a:xfrm>
            <a:off x="5667375" y="6303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variabilidade</a:t>
            </a:r>
            <a:endParaRPr lang="en-BR" b="1" dirty="0"/>
          </a:p>
        </p:txBody>
      </p:sp>
      <p:sp>
        <p:nvSpPr>
          <p:cNvPr id="3" name="Shape 413">
            <a:extLst>
              <a:ext uri="{FF2B5EF4-FFF2-40B4-BE49-F238E27FC236}">
                <a16:creationId xmlns:a16="http://schemas.microsoft.com/office/drawing/2014/main" id="{CE608F9A-5DD2-C162-12C2-6812DCEF83A0}"/>
              </a:ext>
            </a:extLst>
          </p:cNvPr>
          <p:cNvSpPr/>
          <p:nvPr/>
        </p:nvSpPr>
        <p:spPr>
          <a:xfrm>
            <a:off x="4389907" y="838999"/>
            <a:ext cx="809557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</a:rPr>
              <a:t>No </a:t>
            </a:r>
            <a:r>
              <a:rPr lang="pt-BR" alt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pandas </a:t>
            </a:r>
            <a:r>
              <a:rPr lang="pt-BR" altLang="pt-BR" sz="2800" dirty="0">
                <a:latin typeface="Arial" panose="020B0604020202020204" pitchFamily="34" charset="0"/>
              </a:rPr>
              <a:t>utilizamos a função </a:t>
            </a:r>
            <a:r>
              <a:rPr lang="pt-BR" alt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mad.</a:t>
            </a:r>
          </a:p>
          <a:p>
            <a:pPr marL="5080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  <a:p>
            <a:pPr marL="5080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845BFB-9715-B4C6-E256-B9F327CB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994" y="1594658"/>
            <a:ext cx="5101395" cy="195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993C6-F320-CFC1-1774-679DB87C9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239" y="3824353"/>
            <a:ext cx="6768906" cy="22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3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17033" y="1399024"/>
            <a:ext cx="3600860" cy="455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Variância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Desvio-Padrão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4400" b="1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413">
            <a:extLst>
              <a:ext uri="{FF2B5EF4-FFF2-40B4-BE49-F238E27FC236}">
                <a16:creationId xmlns:a16="http://schemas.microsoft.com/office/drawing/2014/main" id="{FC199569-9558-1225-A24F-F894848EB29C}"/>
              </a:ext>
            </a:extLst>
          </p:cNvPr>
          <p:cNvSpPr/>
          <p:nvPr/>
        </p:nvSpPr>
        <p:spPr>
          <a:xfrm>
            <a:off x="3200751" y="982039"/>
            <a:ext cx="809557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hape 413">
                <a:extLst>
                  <a:ext uri="{FF2B5EF4-FFF2-40B4-BE49-F238E27FC236}">
                    <a16:creationId xmlns:a16="http://schemas.microsoft.com/office/drawing/2014/main" id="{14A292B3-4714-CE88-7AE3-D773CF87DC23}"/>
                  </a:ext>
                </a:extLst>
              </p:cNvPr>
              <p:cNvSpPr/>
              <p:nvPr/>
            </p:nvSpPr>
            <p:spPr>
              <a:xfrm>
                <a:off x="5126418" y="1163543"/>
                <a:ext cx="6462794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508000" indent="-457200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latin typeface="Arial" panose="020B0604020202020204" pitchFamily="34" charset="0"/>
                  </a:rPr>
                  <a:t>São as principais métricas para mensurar variabilidade.</a:t>
                </a:r>
              </a:p>
              <a:p>
                <a:pPr marL="508000" indent="-457200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latin typeface="Arial" panose="020B0604020202020204" pitchFamily="34" charset="0"/>
                  </a:rPr>
                  <a:t>Ambas medem os desvios médios em relação a média.</a:t>
                </a:r>
              </a:p>
              <a:p>
                <a:pPr marL="508000" indent="-457200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latin typeface="Arial" panose="020B0604020202020204" pitchFamily="34" charset="0"/>
                  </a:rPr>
                  <a:t>Variância: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alt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alt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alt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alt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altLang="pt-BR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altLang="pt-BR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alt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alt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alt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altLang="pt-BR" sz="2800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pt-BR" alt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alt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pt-BR" altLang="pt-B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pt-BR" altLang="pt-BR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altLang="pt-B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pt-BR" altLang="pt-BR" sz="2800" dirty="0">
                  <a:latin typeface="Arial" panose="020B0604020202020204" pitchFamily="34" charset="0"/>
                </a:endParaRPr>
              </a:p>
              <a:p>
                <a:pPr marL="508000" indent="-457200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latin typeface="Arial" panose="020B0604020202020204" pitchFamily="34" charset="0"/>
                  </a:rPr>
                  <a:t>Desvio-Padrão: </a:t>
                </a:r>
                <a14:m>
                  <m:oMath xmlns:m="http://schemas.openxmlformats.org/officeDocument/2006/math">
                    <m:r>
                      <a:rPr lang="pt-BR" altLang="pt-BR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alt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altLang="pt-BR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alt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pt-BR" altLang="pt-B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t-BR" altLang="pt-BR" sz="2800" b="0" dirty="0">
                  <a:latin typeface="Arial" panose="020B0604020202020204" pitchFamily="34" charset="0"/>
                </a:endParaRPr>
              </a:p>
              <a:p>
                <a:pPr marL="508000" indent="-457200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latin typeface="Arial" panose="020B0604020202020204" pitchFamily="34" charset="0"/>
                  </a:rPr>
                  <a:t>O desvio-padrão é somente a raiz da variância.</a:t>
                </a:r>
              </a:p>
            </p:txBody>
          </p:sp>
        </mc:Choice>
        <mc:Fallback xmlns="">
          <p:sp>
            <p:nvSpPr>
              <p:cNvPr id="2" name="Shape 413">
                <a:extLst>
                  <a:ext uri="{FF2B5EF4-FFF2-40B4-BE49-F238E27FC236}">
                    <a16:creationId xmlns:a16="http://schemas.microsoft.com/office/drawing/2014/main" id="{14A292B3-4714-CE88-7AE3-D773CF87D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18" y="1163543"/>
                <a:ext cx="6462794" cy="4526100"/>
              </a:xfrm>
              <a:prstGeom prst="rect">
                <a:avLst/>
              </a:prstGeom>
              <a:blipFill>
                <a:blip r:embed="rId5"/>
                <a:stretch>
                  <a:fillRect l="-980" t="-8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667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17033" y="1399024"/>
            <a:ext cx="3600860" cy="455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Variância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Desvio-Padrão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4400" b="1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413">
            <a:extLst>
              <a:ext uri="{FF2B5EF4-FFF2-40B4-BE49-F238E27FC236}">
                <a16:creationId xmlns:a16="http://schemas.microsoft.com/office/drawing/2014/main" id="{FC199569-9558-1225-A24F-F894848EB29C}"/>
              </a:ext>
            </a:extLst>
          </p:cNvPr>
          <p:cNvSpPr/>
          <p:nvPr/>
        </p:nvSpPr>
        <p:spPr>
          <a:xfrm>
            <a:off x="3200751" y="982039"/>
            <a:ext cx="809557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3" name="Shape 413">
            <a:extLst>
              <a:ext uri="{FF2B5EF4-FFF2-40B4-BE49-F238E27FC236}">
                <a16:creationId xmlns:a16="http://schemas.microsoft.com/office/drawing/2014/main" id="{6378A7CB-6476-323B-D80C-420153640320}"/>
              </a:ext>
            </a:extLst>
          </p:cNvPr>
          <p:cNvSpPr/>
          <p:nvPr/>
        </p:nvSpPr>
        <p:spPr>
          <a:xfrm>
            <a:off x="5089778" y="1213632"/>
            <a:ext cx="6885433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</a:rPr>
              <a:t>As funções para variância e desvio-padrão no </a:t>
            </a:r>
            <a:r>
              <a:rPr lang="pt-BR" altLang="pt-BR" sz="2800" dirty="0" err="1">
                <a:solidFill>
                  <a:srgbClr val="FF0000"/>
                </a:solidFill>
                <a:latin typeface="Arial" panose="020B0604020202020204" pitchFamily="34" charset="0"/>
              </a:rPr>
              <a:t>python</a:t>
            </a:r>
            <a:endParaRPr lang="pt-BR" altLang="pt-BR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9508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  <a:p>
            <a:pPr marL="950800" indent="-457200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E79D72C-2E8D-81C0-2F78-8CAC82E48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292" y="2595307"/>
            <a:ext cx="6042626" cy="29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6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17033" y="1399024"/>
            <a:ext cx="3600860" cy="4553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Exercício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Complementar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4000" b="1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413">
            <a:extLst>
              <a:ext uri="{FF2B5EF4-FFF2-40B4-BE49-F238E27FC236}">
                <a16:creationId xmlns:a16="http://schemas.microsoft.com/office/drawing/2014/main" id="{FC199569-9558-1225-A24F-F894848EB29C}"/>
              </a:ext>
            </a:extLst>
          </p:cNvPr>
          <p:cNvSpPr/>
          <p:nvPr/>
        </p:nvSpPr>
        <p:spPr>
          <a:xfrm>
            <a:off x="3200751" y="982039"/>
            <a:ext cx="809557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3" name="Shape 413">
            <a:extLst>
              <a:ext uri="{FF2B5EF4-FFF2-40B4-BE49-F238E27FC236}">
                <a16:creationId xmlns:a16="http://schemas.microsoft.com/office/drawing/2014/main" id="{6378A7CB-6476-323B-D80C-420153640320}"/>
              </a:ext>
            </a:extLst>
          </p:cNvPr>
          <p:cNvSpPr/>
          <p:nvPr/>
        </p:nvSpPr>
        <p:spPr>
          <a:xfrm>
            <a:off x="5089778" y="1213632"/>
            <a:ext cx="6885433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</a:rPr>
              <a:t>Aplicar as métricas apresentadas nas variáveis PIB, Corrupção índice, Competitividade índice e Globalização índice.</a:t>
            </a:r>
          </a:p>
          <a:p>
            <a:pPr marL="50800" algn="just">
              <a:lnSpc>
                <a:spcPct val="115000"/>
              </a:lnSpc>
              <a:buSzPts val="2800"/>
            </a:pPr>
            <a:endParaRPr lang="pt-BR" altLang="pt-BR" sz="2800" dirty="0">
              <a:latin typeface="Arial" panose="020B0604020202020204" pitchFamily="34" charset="0"/>
            </a:endParaRPr>
          </a:p>
          <a:p>
            <a:pPr marL="5080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  <a:p>
            <a:pPr marL="5080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</a:rPr>
              <a:t>Resolver as perguntas presentes no arquivo “</a:t>
            </a:r>
            <a:r>
              <a:rPr lang="pt-BR" altLang="pt-BR" sz="2800" dirty="0" err="1">
                <a:latin typeface="Arial" panose="020B0604020202020204" pitchFamily="34" charset="0"/>
              </a:rPr>
              <a:t>analise_projetos.ipynb</a:t>
            </a:r>
            <a:r>
              <a:rPr lang="pt-BR" altLang="pt-BR" sz="2800" dirty="0">
                <a:latin typeface="Arial" panose="020B0604020202020204" pitchFamily="34" charset="0"/>
              </a:rPr>
              <a:t>”</a:t>
            </a:r>
          </a:p>
          <a:p>
            <a:pPr marL="5080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  <a:p>
            <a:pPr marL="9508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  <a:p>
            <a:pPr marL="950800" indent="-457200" algn="just">
              <a:lnSpc>
                <a:spcPct val="115000"/>
              </a:lnSpc>
              <a:buSzPts val="2800"/>
              <a:buFont typeface="Arial" panose="020B0604020202020204" pitchFamily="34" charset="0"/>
              <a:buChar char="•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698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Material extra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07">
            <a:extLst>
              <a:ext uri="{FF2B5EF4-FFF2-40B4-BE49-F238E27FC236}">
                <a16:creationId xmlns:a16="http://schemas.microsoft.com/office/drawing/2014/main" id="{1BD6B6A0-81E6-F1FE-5F9C-E441C90B7554}"/>
              </a:ext>
            </a:extLst>
          </p:cNvPr>
          <p:cNvSpPr/>
          <p:nvPr/>
        </p:nvSpPr>
        <p:spPr>
          <a:xfrm>
            <a:off x="395287" y="1484312"/>
            <a:ext cx="5091113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Média e mediana</a:t>
            </a: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https://pt.khanacademy.org/math/ap-statistics/summarizing-quantitative-data-ap/measuring-center-quantitative/v/statistics-intro-mean-median-and-mode</a:t>
            </a:r>
            <a:endParaRPr lang="pt-BR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Percentil e quartil</a:t>
            </a: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https://pt.khanacademy.org/math/ap-statistics/density-curves-normal-distribution-ap/percentiles-cumulative-relative-frequency/v/calculating-percentile</a:t>
            </a:r>
            <a:endParaRPr lang="pt-BR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9BBC5-184C-E8C8-EE03-368B8DECB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7" y="1553296"/>
            <a:ext cx="3219448" cy="41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61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3814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Referências bibliográficas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1DD653-D0C4-47D1-B4B9-2BE76C870DE1}"/>
              </a:ext>
            </a:extLst>
          </p:cNvPr>
          <p:cNvSpPr/>
          <p:nvPr/>
        </p:nvSpPr>
        <p:spPr>
          <a:xfrm>
            <a:off x="111760" y="1689852"/>
            <a:ext cx="11730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BUSSAB, W., MORETITIN, P., Estatística Básica, Editora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Saravia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2014. </a:t>
            </a:r>
          </a:p>
          <a:p>
            <a:pPr lvl="1">
              <a:lnSpc>
                <a:spcPct val="150000"/>
              </a:lnSpc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BE413C-C484-4274-B99A-E21DB40C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25</a:t>
            </a:fld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4E55E26-AB5C-4BF7-916D-BE44F29C803B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FIAP – Onet Club">
            <a:extLst>
              <a:ext uri="{FF2B5EF4-FFF2-40B4-BE49-F238E27FC236}">
                <a16:creationId xmlns:a16="http://schemas.microsoft.com/office/drawing/2014/main" id="{4AF174FA-C792-70B2-AFF3-08686271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DC2B16D4-452D-3F38-E164-66C44B7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7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Medidas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en-US" altLang="pt-BR" sz="2200" dirty="0"/>
              <a:t>São as </a:t>
            </a:r>
            <a:r>
              <a:rPr lang="en-US" altLang="pt-BR" sz="2200" dirty="0" err="1"/>
              <a:t>medidas</a:t>
            </a:r>
            <a:r>
              <a:rPr lang="en-US" altLang="pt-BR" sz="2200" dirty="0"/>
              <a:t> </a:t>
            </a:r>
            <a:r>
              <a:rPr lang="en-US" altLang="pt-BR" sz="2200" dirty="0" err="1"/>
              <a:t>mais</a:t>
            </a:r>
            <a:r>
              <a:rPr lang="en-US" altLang="pt-BR" sz="2200" dirty="0"/>
              <a:t> </a:t>
            </a:r>
            <a:r>
              <a:rPr lang="en-US" altLang="pt-BR" sz="2200" dirty="0" err="1"/>
              <a:t>utilizadas</a:t>
            </a:r>
            <a:r>
              <a:rPr lang="en-US" altLang="pt-BR" sz="2200" dirty="0"/>
              <a:t>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en-US" altLang="pt-BR" sz="2200" dirty="0" err="1"/>
              <a:t>Mínimo</a:t>
            </a:r>
            <a:r>
              <a:rPr lang="en-US" altLang="pt-BR" sz="2200" dirty="0"/>
              <a:t> – min()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en-US" altLang="pt-BR" sz="2200" dirty="0" err="1"/>
              <a:t>Máximo</a:t>
            </a:r>
            <a:r>
              <a:rPr lang="en-US" altLang="pt-BR" sz="2200" dirty="0"/>
              <a:t> – max()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lang="en-US" altLang="pt-BR" sz="2200" dirty="0" err="1"/>
              <a:t>Média</a:t>
            </a:r>
            <a:r>
              <a:rPr lang="en-US" altLang="pt-BR" sz="2200" dirty="0"/>
              <a:t> – mean()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endParaRPr lang="en-US" altLang="pt-BR" sz="2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5DC6A7-A5CA-A4CF-386C-5CD2601D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82376"/>
            <a:ext cx="6903720" cy="3693248"/>
          </a:xfrm>
          <a:prstGeom prst="rect">
            <a:avLst/>
          </a:prstGeom>
        </p:spPr>
      </p:pic>
      <p:pic>
        <p:nvPicPr>
          <p:cNvPr id="9" name="Picture 6" descr="Logo Parceiro">
            <a:extLst>
              <a:ext uri="{FF2B5EF4-FFF2-40B4-BE49-F238E27FC236}">
                <a16:creationId xmlns:a16="http://schemas.microsoft.com/office/drawing/2014/main" id="{139F2898-BD09-A6D4-E25A-5D463D6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5FF9A127-6384-791A-1E5D-330D9F98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" y="4530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9E8F8-ED02-A804-CE25-628832821E83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411591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Moda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5" name="Retângulo 14"/>
          <p:cNvSpPr/>
          <p:nvPr/>
        </p:nvSpPr>
        <p:spPr>
          <a:xfrm>
            <a:off x="4688659" y="1033493"/>
            <a:ext cx="690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76" indent="-265176" algn="just" defTabSz="5303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É a observação mais frequente.</a:t>
            </a:r>
          </a:p>
          <a:p>
            <a:pPr marL="265176" indent="-265176" algn="just" defTabSz="5303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No Python, a melhor estratégia seria o seguinte:</a:t>
            </a:r>
          </a:p>
          <a:p>
            <a:pPr algn="just">
              <a:spcAft>
                <a:spcPts val="600"/>
              </a:spcAft>
            </a:pPr>
            <a:endParaRPr lang="pt-BR" sz="4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3E996E-0216-E3A3-4D8A-F426F8E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98" y="2838450"/>
            <a:ext cx="3815155" cy="2186930"/>
          </a:xfrm>
          <a:prstGeom prst="rect">
            <a:avLst/>
          </a:prstGeom>
        </p:spPr>
      </p:pic>
      <p:cxnSp>
        <p:nvCxnSpPr>
          <p:cNvPr id="3" name="Conector de Seta Reta 3">
            <a:extLst>
              <a:ext uri="{FF2B5EF4-FFF2-40B4-BE49-F238E27FC236}">
                <a16:creationId xmlns:a16="http://schemas.microsoft.com/office/drawing/2014/main" id="{B73B048E-3496-CB8C-8820-94E60D3A2EE4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315200" y="3295650"/>
            <a:ext cx="1197024" cy="50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4">
            <a:extLst>
              <a:ext uri="{FF2B5EF4-FFF2-40B4-BE49-F238E27FC236}">
                <a16:creationId xmlns:a16="http://schemas.microsoft.com/office/drawing/2014/main" id="{ADDD7BAD-BA00-8906-E171-0F39C4677B83}"/>
              </a:ext>
            </a:extLst>
          </p:cNvPr>
          <p:cNvSpPr txBox="1"/>
          <p:nvPr/>
        </p:nvSpPr>
        <p:spPr>
          <a:xfrm>
            <a:off x="8512224" y="3139906"/>
            <a:ext cx="3222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pt-B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comando </a:t>
            </a:r>
            <a:r>
              <a:rPr lang="pt-BR" sz="1600" kern="1200" dirty="0" err="1">
                <a:solidFill>
                  <a:srgbClr val="B30000"/>
                </a:solidFill>
                <a:latin typeface="+mn-lt"/>
                <a:ea typeface="+mn-ea"/>
                <a:cs typeface="+mn-cs"/>
              </a:rPr>
              <a:t>mode</a:t>
            </a:r>
            <a:r>
              <a:rPr lang="pt-B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retorna um </a:t>
            </a:r>
            <a:r>
              <a:rPr lang="pt-BR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dataframe</a:t>
            </a:r>
            <a:r>
              <a:rPr lang="pt-B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Diante disto, precisamos considerar somente a coluna da modelo, no caso, utiliza-se o comando </a:t>
            </a:r>
            <a:r>
              <a:rPr lang="pt-BR" sz="1600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.</a:t>
            </a:r>
            <a:r>
              <a:rPr lang="pt-BR" sz="1600" kern="1200" dirty="0" err="1">
                <a:solidFill>
                  <a:srgbClr val="B30000"/>
                </a:solidFill>
                <a:latin typeface="+mn-lt"/>
                <a:ea typeface="+mn-ea"/>
                <a:cs typeface="+mn-cs"/>
              </a:rPr>
              <a:t>iloc</a:t>
            </a:r>
            <a:r>
              <a:rPr lang="pt-BR" sz="1600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[0]</a:t>
            </a:r>
            <a:endParaRPr lang="pt-BR" sz="3600" dirty="0">
              <a:solidFill>
                <a:srgbClr val="FF0000"/>
              </a:solidFill>
            </a:endParaRPr>
          </a:p>
        </p:txBody>
      </p:sp>
      <p:pic>
        <p:nvPicPr>
          <p:cNvPr id="14" name="Picture 6" descr="Logo Parceiro">
            <a:extLst>
              <a:ext uri="{FF2B5EF4-FFF2-40B4-BE49-F238E27FC236}">
                <a16:creationId xmlns:a16="http://schemas.microsoft.com/office/drawing/2014/main" id="{52DB5D7F-8317-8BEC-C026-15982C26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" y="4530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D88033-2315-3646-4606-FD92EF5788DA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296395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Mediana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5" name="Retângulo 14"/>
          <p:cNvSpPr/>
          <p:nvPr/>
        </p:nvSpPr>
        <p:spPr>
          <a:xfrm>
            <a:off x="5072912" y="864997"/>
            <a:ext cx="6364224" cy="1985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2674" indent="-285750" algn="just" defTabSz="484632">
              <a:lnSpc>
                <a:spcPct val="115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pt-BR" altLang="pt-BR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Ocupa a posição central numa sequência de valores ordenados.</a:t>
            </a:r>
          </a:p>
          <a:p>
            <a:pPr marL="312674" indent="-285750" algn="just" defTabSz="484632">
              <a:lnSpc>
                <a:spcPct val="115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pt-BR" altLang="pt-BR" sz="20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312674" indent="-285750" algn="just" defTabSz="484632">
              <a:lnSpc>
                <a:spcPct val="115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pt-BR" altLang="pt-BR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50% das observações são menores de que a </a:t>
            </a:r>
            <a:r>
              <a:rPr lang="pt-BR" altLang="pt-BR" sz="2000" kern="1200" dirty="0">
                <a:solidFill>
                  <a:srgbClr val="B30000"/>
                </a:solidFill>
                <a:latin typeface="Arial" panose="020B0604020202020204" pitchFamily="34" charset="0"/>
                <a:ea typeface="+mn-ea"/>
                <a:cs typeface="+mn-cs"/>
              </a:rPr>
              <a:t>MEDIANA</a:t>
            </a:r>
            <a:r>
              <a:rPr lang="pt-BR" altLang="pt-BR" sz="2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e 50% são maiores.</a:t>
            </a:r>
            <a:endParaRPr lang="pt-BR" altLang="pt-BR" sz="2000" dirty="0">
              <a:latin typeface="Arial" panose="020B0604020202020204" pitchFamily="34" charset="0"/>
            </a:endParaRPr>
          </a:p>
        </p:txBody>
      </p:sp>
      <p:graphicFrame>
        <p:nvGraphicFramePr>
          <p:cNvPr id="3" name="Tabela 1">
            <a:extLst>
              <a:ext uri="{FF2B5EF4-FFF2-40B4-BE49-F238E27FC236}">
                <a16:creationId xmlns:a16="http://schemas.microsoft.com/office/drawing/2014/main" id="{499F8177-027A-9086-B47B-7CF3D833E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720822"/>
              </p:ext>
            </p:extLst>
          </p:nvPr>
        </p:nvGraphicFramePr>
        <p:xfrm>
          <a:off x="5699309" y="3715793"/>
          <a:ext cx="260465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2328">
                  <a:extLst>
                    <a:ext uri="{9D8B030D-6E8A-4147-A177-3AD203B41FA5}">
                      <a16:colId xmlns:a16="http://schemas.microsoft.com/office/drawing/2014/main" val="659936511"/>
                    </a:ext>
                  </a:extLst>
                </a:gridCol>
                <a:gridCol w="1302328">
                  <a:extLst>
                    <a:ext uri="{9D8B030D-6E8A-4147-A177-3AD203B41FA5}">
                      <a16:colId xmlns:a16="http://schemas.microsoft.com/office/drawing/2014/main" val="32427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Posição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50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241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345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74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978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239489"/>
                  </a:ext>
                </a:extLst>
              </a:tr>
            </a:tbl>
          </a:graphicData>
        </a:graphic>
      </p:graphicFrame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28D111D-E56A-C45D-8AE4-3E0698AE15D2}"/>
              </a:ext>
            </a:extLst>
          </p:cNvPr>
          <p:cNvCxnSpPr>
            <a:cxnSpLocks/>
          </p:cNvCxnSpPr>
          <p:nvPr/>
        </p:nvCxnSpPr>
        <p:spPr>
          <a:xfrm flipH="1">
            <a:off x="7883818" y="4493305"/>
            <a:ext cx="1081591" cy="478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FF9507-FD7F-DDF5-00BB-9B39D02EEF03}"/>
              </a:ext>
            </a:extLst>
          </p:cNvPr>
          <p:cNvSpPr txBox="1"/>
          <p:nvPr/>
        </p:nvSpPr>
        <p:spPr>
          <a:xfrm>
            <a:off x="8995240" y="4337689"/>
            <a:ext cx="2416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84632">
              <a:spcAft>
                <a:spcPts val="600"/>
              </a:spcAft>
            </a:pPr>
            <a:r>
              <a:rPr lang="pt-B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valor 100 é a </a:t>
            </a:r>
            <a:r>
              <a:rPr lang="pt-BR" sz="1600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mediana</a:t>
            </a:r>
            <a:r>
              <a:rPr lang="pt-B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uma vez que divide os menores 50% dos maiores 50%.</a:t>
            </a:r>
            <a:endParaRPr lang="pt-BR" sz="4000" dirty="0"/>
          </a:p>
        </p:txBody>
      </p:sp>
      <p:pic>
        <p:nvPicPr>
          <p:cNvPr id="6" name="Picture 6" descr="Logo Parceiro">
            <a:extLst>
              <a:ext uri="{FF2B5EF4-FFF2-40B4-BE49-F238E27FC236}">
                <a16:creationId xmlns:a16="http://schemas.microsoft.com/office/drawing/2014/main" id="{49D357BC-87D4-974C-EC78-E103BAA01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" y="4530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0EC847-E3D4-56D8-4EB8-1F2005E19E87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9376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Mediana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5" name="Retângulo 14"/>
          <p:cNvSpPr/>
          <p:nvPr/>
        </p:nvSpPr>
        <p:spPr>
          <a:xfrm>
            <a:off x="5047219" y="1267553"/>
            <a:ext cx="6364224" cy="1407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2674" indent="-285750" algn="just" defTabSz="484632">
              <a:lnSpc>
                <a:spcPct val="115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pt-BR" altLang="pt-BR" sz="2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Para estimar a mediana utiliza-se a função </a:t>
            </a:r>
            <a:r>
              <a:rPr lang="pt-BR" altLang="pt-BR" sz="2400" kern="1200" dirty="0" err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median</a:t>
            </a:r>
            <a:r>
              <a:rPr lang="pt-BR" altLang="pt-BR" sz="2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312674" indent="-285750" algn="just" defTabSz="484632">
              <a:lnSpc>
                <a:spcPct val="115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pt-BR" altLang="pt-BR" sz="24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6" descr="Logo Parceiro">
            <a:extLst>
              <a:ext uri="{FF2B5EF4-FFF2-40B4-BE49-F238E27FC236}">
                <a16:creationId xmlns:a16="http://schemas.microsoft.com/office/drawing/2014/main" id="{49D357BC-87D4-974C-EC78-E103BAA01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" y="4530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D6D6C22-577F-18F7-E154-4C6306D5C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789" y="2739610"/>
            <a:ext cx="5941084" cy="2556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B5382-75AA-7B87-94E7-135B62CAC56C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292254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Percentil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hape 413">
            <a:extLst>
              <a:ext uri="{FF2B5EF4-FFF2-40B4-BE49-F238E27FC236}">
                <a16:creationId xmlns:a16="http://schemas.microsoft.com/office/drawing/2014/main" id="{C8CCEA40-CB9A-F59A-0C9D-BE1DA01AE101}"/>
              </a:ext>
            </a:extLst>
          </p:cNvPr>
          <p:cNvSpPr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O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percentil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divide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os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dados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ordenados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em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100 partes.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pt-BR" sz="22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O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percentil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p%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é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obtido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de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tal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forma que p% das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observações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sejam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menores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que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ele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.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pt-BR" sz="22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  <a:p>
            <a:pPr marL="228600"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tabLst/>
              <a:defRPr/>
            </a:pPr>
            <a:r>
              <a:rPr kumimoji="0" lang="en-US" altLang="pt-BR" sz="2200" b="1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Exemplo</a:t>
            </a:r>
            <a:r>
              <a:rPr kumimoji="0" lang="en-US" altLang="pt-BR" sz="22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:</a:t>
            </a:r>
          </a:p>
          <a:p>
            <a:pPr marL="9000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Se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calcularmos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o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percentil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5% da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renda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e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obter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o valor de R$1.000,00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então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5% da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amostra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possui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renda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</a:t>
            </a:r>
            <a:r>
              <a:rPr kumimoji="0" lang="en-US" altLang="pt-BR" sz="22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sym typeface="Arial"/>
              </a:rPr>
              <a:t>menor</a:t>
            </a:r>
            <a:r>
              <a:rPr kumimoji="0" lang="en-US" altLang="pt-BR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sym typeface="Arial"/>
              </a:rPr>
              <a:t> de que R$1.000,00</a:t>
            </a:r>
          </a:p>
          <a:p>
            <a:pPr marL="4572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endParaRPr kumimoji="0" lang="en-US" altLang="pt-BR" sz="22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sym typeface="Arial"/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3840B-66F7-ED50-07E3-DE5B3F6B3633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355155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Percentil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9">
            <a:extLst>
              <a:ext uri="{FF2B5EF4-FFF2-40B4-BE49-F238E27FC236}">
                <a16:creationId xmlns:a16="http://schemas.microsoft.com/office/drawing/2014/main" id="{1AEAED51-0DAC-56D5-60E6-5CE08D8A9482}"/>
              </a:ext>
            </a:extLst>
          </p:cNvPr>
          <p:cNvSpPr/>
          <p:nvPr/>
        </p:nvSpPr>
        <p:spPr>
          <a:xfrm>
            <a:off x="5993001" y="2273494"/>
            <a:ext cx="2780145" cy="43410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8">
            <a:extLst>
              <a:ext uri="{FF2B5EF4-FFF2-40B4-BE49-F238E27FC236}">
                <a16:creationId xmlns:a16="http://schemas.microsoft.com/office/drawing/2014/main" id="{3F931E9A-AA41-2191-1B85-16A848726AC2}"/>
              </a:ext>
            </a:extLst>
          </p:cNvPr>
          <p:cNvSpPr/>
          <p:nvPr/>
        </p:nvSpPr>
        <p:spPr>
          <a:xfrm>
            <a:off x="5982387" y="3388184"/>
            <a:ext cx="2780145" cy="43410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2EEC4DF-B426-738B-E4B1-69CD5968989F}"/>
              </a:ext>
            </a:extLst>
          </p:cNvPr>
          <p:cNvSpPr/>
          <p:nvPr/>
        </p:nvSpPr>
        <p:spPr>
          <a:xfrm>
            <a:off x="5989995" y="4866448"/>
            <a:ext cx="2780145" cy="43410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413">
            <a:extLst>
              <a:ext uri="{FF2B5EF4-FFF2-40B4-BE49-F238E27FC236}">
                <a16:creationId xmlns:a16="http://schemas.microsoft.com/office/drawing/2014/main" id="{FC199569-9558-1225-A24F-F894848EB29C}"/>
              </a:ext>
            </a:extLst>
          </p:cNvPr>
          <p:cNvSpPr/>
          <p:nvPr/>
        </p:nvSpPr>
        <p:spPr>
          <a:xfrm>
            <a:off x="3200751" y="982039"/>
            <a:ext cx="809557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graphicFrame>
        <p:nvGraphicFramePr>
          <p:cNvPr id="10" name="Tabela 3">
            <a:extLst>
              <a:ext uri="{FF2B5EF4-FFF2-40B4-BE49-F238E27FC236}">
                <a16:creationId xmlns:a16="http://schemas.microsoft.com/office/drawing/2014/main" id="{B4E19D01-D65C-5EAB-7C5E-7691B39EE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09328"/>
              </p:ext>
            </p:extLst>
          </p:nvPr>
        </p:nvGraphicFramePr>
        <p:xfrm>
          <a:off x="5453048" y="1200483"/>
          <a:ext cx="3613327" cy="4450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3826">
                  <a:extLst>
                    <a:ext uri="{9D8B030D-6E8A-4147-A177-3AD203B41FA5}">
                      <a16:colId xmlns:a16="http://schemas.microsoft.com/office/drawing/2014/main" val="659936511"/>
                    </a:ext>
                  </a:extLst>
                </a:gridCol>
                <a:gridCol w="1191628">
                  <a:extLst>
                    <a:ext uri="{9D8B030D-6E8A-4147-A177-3AD203B41FA5}">
                      <a16:colId xmlns:a16="http://schemas.microsoft.com/office/drawing/2014/main" val="324279084"/>
                    </a:ext>
                  </a:extLst>
                </a:gridCol>
                <a:gridCol w="1037873">
                  <a:extLst>
                    <a:ext uri="{9D8B030D-6E8A-4147-A177-3AD203B41FA5}">
                      <a16:colId xmlns:a16="http://schemas.microsoft.com/office/drawing/2014/main" val="3619799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Posição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Percentil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50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241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345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74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978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239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221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52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4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6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079076"/>
                  </a:ext>
                </a:extLst>
              </a:tr>
            </a:tbl>
          </a:graphicData>
        </a:graphic>
      </p:graphicFrame>
      <p:sp>
        <p:nvSpPr>
          <p:cNvPr id="11" name="CaixaDeTexto 1">
            <a:extLst>
              <a:ext uri="{FF2B5EF4-FFF2-40B4-BE49-F238E27FC236}">
                <a16:creationId xmlns:a16="http://schemas.microsoft.com/office/drawing/2014/main" id="{D47AAD65-47CC-B2A5-524D-9577584CDED2}"/>
              </a:ext>
            </a:extLst>
          </p:cNvPr>
          <p:cNvSpPr txBox="1"/>
          <p:nvPr/>
        </p:nvSpPr>
        <p:spPr>
          <a:xfrm>
            <a:off x="9765063" y="969749"/>
            <a:ext cx="198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Dividimos os dados em 100 partes.</a:t>
            </a:r>
          </a:p>
        </p:txBody>
      </p:sp>
      <p:cxnSp>
        <p:nvCxnSpPr>
          <p:cNvPr id="12" name="Conector de Seta Reta 4">
            <a:extLst>
              <a:ext uri="{FF2B5EF4-FFF2-40B4-BE49-F238E27FC236}">
                <a16:creationId xmlns:a16="http://schemas.microsoft.com/office/drawing/2014/main" id="{5F11E6C5-0CD4-E0D8-15F8-2B816EE6EF1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768904" y="1292915"/>
            <a:ext cx="996159" cy="114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0">
            <a:extLst>
              <a:ext uri="{FF2B5EF4-FFF2-40B4-BE49-F238E27FC236}">
                <a16:creationId xmlns:a16="http://schemas.microsoft.com/office/drawing/2014/main" id="{2A2CF47B-04E5-FA2F-D5C4-82DB8DC9F81F}"/>
              </a:ext>
            </a:extLst>
          </p:cNvPr>
          <p:cNvSpPr txBox="1"/>
          <p:nvPr/>
        </p:nvSpPr>
        <p:spPr>
          <a:xfrm>
            <a:off x="10028248" y="2012847"/>
            <a:ext cx="182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percentil 20% tem valor 1.</a:t>
            </a:r>
          </a:p>
        </p:txBody>
      </p:sp>
      <p:cxnSp>
        <p:nvCxnSpPr>
          <p:cNvPr id="14" name="Conector de Seta Reta 11">
            <a:extLst>
              <a:ext uri="{FF2B5EF4-FFF2-40B4-BE49-F238E27FC236}">
                <a16:creationId xmlns:a16="http://schemas.microsoft.com/office/drawing/2014/main" id="{5AB20438-B5D7-4738-F5AC-692CCBFD7AF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673857" y="2336013"/>
            <a:ext cx="1354391" cy="1596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2">
            <a:extLst>
              <a:ext uri="{FF2B5EF4-FFF2-40B4-BE49-F238E27FC236}">
                <a16:creationId xmlns:a16="http://schemas.microsoft.com/office/drawing/2014/main" id="{BAD1CA49-C4D6-CD42-74C3-D76CA2D57A81}"/>
              </a:ext>
            </a:extLst>
          </p:cNvPr>
          <p:cNvSpPr txBox="1"/>
          <p:nvPr/>
        </p:nvSpPr>
        <p:spPr>
          <a:xfrm>
            <a:off x="10016403" y="3152634"/>
            <a:ext cx="193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percentil 50% tem valor 3.</a:t>
            </a:r>
          </a:p>
        </p:txBody>
      </p:sp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601F2086-8C63-FCFB-BE8D-DAA61D76E4E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674491" y="3475800"/>
            <a:ext cx="1341912" cy="1294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4">
            <a:extLst>
              <a:ext uri="{FF2B5EF4-FFF2-40B4-BE49-F238E27FC236}">
                <a16:creationId xmlns:a16="http://schemas.microsoft.com/office/drawing/2014/main" id="{99E2DEBA-F54B-2B74-79CC-38099F5D4CE5}"/>
              </a:ext>
            </a:extLst>
          </p:cNvPr>
          <p:cNvSpPr txBox="1"/>
          <p:nvPr/>
        </p:nvSpPr>
        <p:spPr>
          <a:xfrm>
            <a:off x="10004552" y="4649714"/>
            <a:ext cx="218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percentil 90% tem valor 8. Ou seja, 90% dos dados tem valor abaixo de 8.</a:t>
            </a:r>
          </a:p>
        </p:txBody>
      </p:sp>
      <p:cxnSp>
        <p:nvCxnSpPr>
          <p:cNvPr id="20" name="Conector de Seta Reta 15">
            <a:extLst>
              <a:ext uri="{FF2B5EF4-FFF2-40B4-BE49-F238E27FC236}">
                <a16:creationId xmlns:a16="http://schemas.microsoft.com/office/drawing/2014/main" id="{F13EA346-552C-996B-F38E-26310E6F51AA}"/>
              </a:ext>
            </a:extLst>
          </p:cNvPr>
          <p:cNvCxnSpPr>
            <a:endCxn id="18" idx="1"/>
          </p:cNvCxnSpPr>
          <p:nvPr/>
        </p:nvCxnSpPr>
        <p:spPr>
          <a:xfrm>
            <a:off x="8662640" y="5102298"/>
            <a:ext cx="1341912" cy="244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D038A8-D3D9-C50E-0F17-AA18CB5F2A14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E3F7E6-73CA-8E5C-70D1-80CB1B5BA36C}"/>
              </a:ext>
            </a:extLst>
          </p:cNvPr>
          <p:cNvSpPr/>
          <p:nvPr/>
        </p:nvSpPr>
        <p:spPr>
          <a:xfrm>
            <a:off x="5450837" y="1606461"/>
            <a:ext cx="3613327" cy="275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49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Percentil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413">
            <a:extLst>
              <a:ext uri="{FF2B5EF4-FFF2-40B4-BE49-F238E27FC236}">
                <a16:creationId xmlns:a16="http://schemas.microsoft.com/office/drawing/2014/main" id="{FC199569-9558-1225-A24F-F894848EB29C}"/>
              </a:ext>
            </a:extLst>
          </p:cNvPr>
          <p:cNvSpPr/>
          <p:nvPr/>
        </p:nvSpPr>
        <p:spPr>
          <a:xfrm>
            <a:off x="3200751" y="982039"/>
            <a:ext cx="809557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hape 413">
                <a:extLst>
                  <a:ext uri="{FF2B5EF4-FFF2-40B4-BE49-F238E27FC236}">
                    <a16:creationId xmlns:a16="http://schemas.microsoft.com/office/drawing/2014/main" id="{57B7F209-5611-A039-6103-6C6D2BF98B85}"/>
                  </a:ext>
                </a:extLst>
              </p:cNvPr>
              <p:cNvSpPr/>
              <p:nvPr/>
            </p:nvSpPr>
            <p:spPr>
              <a:xfrm>
                <a:off x="5126418" y="300607"/>
                <a:ext cx="6792977" cy="6300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alt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Em alguns casos</a:t>
                </a:r>
                <a:r>
                  <a:rPr kumimoji="0" lang="pt-BR" altLang="pt-BR" sz="22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 não conseguimos dividir as 100 partes diretamente nos dados.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altLang="pt-BR" sz="2200" dirty="0">
                    <a:latin typeface="Arial" panose="020B0604020202020204" pitchFamily="34" charset="0"/>
                  </a:rPr>
                  <a:t>Diante disto, podemos realizar algumas interpolações.</a:t>
                </a:r>
                <a:endParaRPr kumimoji="0" lang="pt-BR" altLang="pt-BR" sz="22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alt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Neste caso, podemos utilizar a seguinte fórmula: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alt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𝑘</m:t>
                    </m:r>
                    <m:r>
                      <a:rPr kumimoji="0" lang="pt-BR" alt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kumimoji="0" lang="pt-BR" alt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a:rPr kumimoji="0" lang="pt-BR" alt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𝑝</m:t>
                        </m:r>
                        <m:r>
                          <a:rPr kumimoji="0" lang="pt-BR" alt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 ∙ </m:t>
                        </m:r>
                        <m:d>
                          <m:dPr>
                            <m:ctrlPr>
                              <a:rPr kumimoji="0" lang="pt-BR" altLang="pt-BR" sz="2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kumimoji="0" lang="pt-BR" altLang="pt-BR" sz="2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𝑛</m:t>
                            </m:r>
                            <m:r>
                              <a:rPr kumimoji="0" lang="pt-BR" altLang="pt-BR" sz="2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kumimoji="0" lang="pt-BR" alt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100</m:t>
                        </m:r>
                      </m:den>
                    </m:f>
                  </m:oMath>
                </a14:m>
                <a:r>
                  <a:rPr kumimoji="0" lang="pt-BR" alt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, </a:t>
                </a:r>
                <a:r>
                  <a:rPr kumimoji="0" lang="pt-BR" altLang="pt-BR" sz="2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k</a:t>
                </a:r>
                <a:r>
                  <a:rPr kumimoji="0" lang="pt-BR" alt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 é a posição do respectivo</a:t>
                </a:r>
                <a:r>
                  <a:rPr kumimoji="0" lang="pt-BR" altLang="pt-BR" sz="22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 percentil </a:t>
                </a:r>
                <a:r>
                  <a:rPr kumimoji="0" lang="pt-BR" altLang="pt-BR" sz="2200" b="0" i="1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p</a:t>
                </a:r>
                <a:r>
                  <a:rPr kumimoji="0" lang="pt-BR" altLang="pt-BR" sz="22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sym typeface="Arial"/>
                  </a:rPr>
                  <a:t>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pt-BR" altLang="pt-BR" sz="2200" baseline="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Exemplo: </a:t>
                </a:r>
                <a:r>
                  <a:rPr lang="pt-BR" altLang="pt-BR" sz="2200" dirty="0">
                    <a:latin typeface="Arial" panose="020B0604020202020204" pitchFamily="34" charset="0"/>
                  </a:rPr>
                  <a:t>o percentil 35% nos dados do slide anterior seria:</a:t>
                </a: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pt-BR" altLang="pt-BR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altLang="pt-BR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2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  <m:r>
                          <a:rPr lang="pt-BR" altLang="pt-BR" sz="2200" i="1">
                            <a:latin typeface="Cambria Math" panose="02040503050406030204" pitchFamily="18" charset="0"/>
                          </a:rPr>
                          <m:t> ∙ </m:t>
                        </m:r>
                        <m:d>
                          <m:dPr>
                            <m:ctrlPr>
                              <a:rPr lang="pt-BR" altLang="pt-B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altLang="pt-BR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pt-BR" altLang="pt-B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pt-BR" altLang="pt-BR" sz="22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pt-BR" alt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200" b="0" i="1" smtClean="0">
                        <a:latin typeface="Cambria Math" panose="02040503050406030204" pitchFamily="18" charset="0"/>
                      </a:rPr>
                      <m:t>3,85</m:t>
                    </m:r>
                  </m:oMath>
                </a14:m>
                <a:r>
                  <a:rPr lang="pt-BR" altLang="pt-BR" sz="2200" dirty="0">
                    <a:latin typeface="Arial" panose="020B0604020202020204" pitchFamily="34" charset="0"/>
                  </a:rPr>
                  <a:t>. Neste caso, o percentil 35 está entre as posições 3 e 4. </a:t>
                </a: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pt-BR" altLang="pt-BR" sz="2200" dirty="0">
                    <a:latin typeface="Arial" panose="020B0604020202020204" pitchFamily="34" charset="0"/>
                  </a:rPr>
                  <a:t>Deste modo, fazemos a média ponderada: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altLang="pt-B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altLang="pt-B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pt-BR" altLang="pt-BR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pt-BR" alt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pt-BR" altLang="pt-BR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2∗0,</m:t>
                            </m:r>
                            <m:r>
                              <a:rPr lang="pt-BR" altLang="pt-BR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85</m:t>
                            </m:r>
                          </m:e>
                        </m:d>
                      </m:num>
                      <m:den>
                        <m:r>
                          <a:rPr lang="pt-BR" alt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3,85</m:t>
                        </m:r>
                      </m:den>
                    </m:f>
                    <m:r>
                      <a:rPr lang="pt-BR" altLang="pt-BR" sz="2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altLang="pt-BR" sz="2200" dirty="0">
                    <a:latin typeface="Arial" panose="020B0604020202020204" pitchFamily="34" charset="0"/>
                  </a:rPr>
                  <a:t>.</a:t>
                </a: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pt-BR" altLang="pt-BR" sz="2200" dirty="0">
                    <a:latin typeface="Arial" panose="020B0604020202020204" pitchFamily="34" charset="0"/>
                  </a:rPr>
                  <a:t>Assim, percentil 35% seria igual a 2.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pt-BR" altLang="pt-BR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2" name="Shape 413">
                <a:extLst>
                  <a:ext uri="{FF2B5EF4-FFF2-40B4-BE49-F238E27FC236}">
                    <a16:creationId xmlns:a16="http://schemas.microsoft.com/office/drawing/2014/main" id="{57B7F209-5611-A039-6103-6C6D2BF98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18" y="300607"/>
                <a:ext cx="6792977" cy="6300218"/>
              </a:xfrm>
              <a:prstGeom prst="rect">
                <a:avLst/>
              </a:prstGeom>
              <a:blipFill>
                <a:blip r:embed="rId5"/>
                <a:stretch>
                  <a:fillRect l="-898" t="-1451" r="-1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2DEFD89-C6FC-3E98-726C-83899A4C18E4}"/>
              </a:ext>
            </a:extLst>
          </p:cNvPr>
          <p:cNvSpPr txBox="1"/>
          <p:nvPr/>
        </p:nvSpPr>
        <p:spPr>
          <a:xfrm>
            <a:off x="5667375" y="6284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pt-BR" sz="1800" b="1" dirty="0" err="1"/>
              <a:t>Medidas</a:t>
            </a:r>
            <a:r>
              <a:rPr lang="en-US" altLang="pt-BR" sz="1800" b="1" dirty="0"/>
              <a:t> de </a:t>
            </a:r>
            <a:r>
              <a:rPr lang="en-US" altLang="pt-BR" sz="1800" b="1" dirty="0" err="1"/>
              <a:t>posição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2677987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a 1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8D8D8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C00000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Personalizada 1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8D8D8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C00000"/>
    </a:hlink>
    <a:folHlink>
      <a:srgbClr val="9191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EA2EC7-E150-4CB4-80EC-2819441269F5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5c79302c-76ef-4636-85c1-4525c0121ebe"/>
    <ds:schemaRef ds:uri="d0176a72-eb7d-4e86-9478-1ab7cf7a5428"/>
  </ds:schemaRefs>
</ds:datastoreItem>
</file>

<file path=customXml/itemProps2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</TotalTime>
  <Words>1104</Words>
  <Application>Microsoft Office PowerPoint</Application>
  <PresentationFormat>Widescreen</PresentationFormat>
  <Paragraphs>236</Paragraphs>
  <Slides>26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Cambria Math</vt:lpstr>
      <vt:lpstr>Calibri Light</vt:lpstr>
      <vt:lpstr>Arial monospaced for SAP</vt:lpstr>
      <vt:lpstr>Arial</vt:lpstr>
      <vt:lpstr>Calibri</vt:lpstr>
      <vt:lpstr>Tema do Office</vt:lpstr>
      <vt:lpstr>FIAP  Statistics for Machine Learning    Aula 14: Medidas de posição e variabilidade</vt:lpstr>
      <vt:lpstr>Objetivos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Referências bibliográficas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167</cp:revision>
  <cp:lastPrinted>2022-12-06T16:48:55Z</cp:lastPrinted>
  <dcterms:created xsi:type="dcterms:W3CDTF">2022-11-17T11:08:07Z</dcterms:created>
  <dcterms:modified xsi:type="dcterms:W3CDTF">2024-08-13T22:09:13Z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